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3.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5.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6.xml" ContentType="application/vnd.openxmlformats-officedocument.theme+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7.xml" ContentType="application/vnd.openxmlformats-officedocument.theme+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8.xml" ContentType="application/vnd.openxmlformats-officedocument.theme+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theme/theme9.xml" ContentType="application/vnd.openxmlformats-officedocument.theme+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theme/theme10.xml" ContentType="application/vnd.openxmlformats-officedocument.theme+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theme/theme11.xml" ContentType="application/vnd.openxmlformats-officedocument.theme+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theme/theme12.xml" ContentType="application/vnd.openxmlformats-officedocument.theme+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theme/theme13.xml" ContentType="application/vnd.openxmlformats-officedocument.theme+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theme/theme14.xml" ContentType="application/vnd.openxmlformats-officedocument.theme+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theme/theme15.xml" ContentType="application/vnd.openxmlformats-officedocument.theme+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theme/theme16.xml" ContentType="application/vnd.openxmlformats-officedocument.theme+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theme/theme17.xml" ContentType="application/vnd.openxmlformats-officedocument.theme+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theme/theme18.xml" ContentType="application/vnd.openxmlformats-officedocument.theme+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theme/theme19.xml" ContentType="application/vnd.openxmlformats-officedocument.theme+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theme/theme20.xml" ContentType="application/vnd.openxmlformats-officedocument.theme+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theme/theme21.xml" ContentType="application/vnd.openxmlformats-officedocument.theme+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theme/theme22.xml" ContentType="application/vnd.openxmlformats-officedocument.theme+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theme/theme23.xml" ContentType="application/vnd.openxmlformats-officedocument.theme+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theme/theme24.xml" ContentType="application/vnd.openxmlformats-officedocument.theme+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theme/theme25.xml" ContentType="application/vnd.openxmlformats-officedocument.theme+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theme/theme26.xml" ContentType="application/vnd.openxmlformats-officedocument.theme+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theme/theme27.xml" ContentType="application/vnd.openxmlformats-officedocument.theme+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theme/theme28.xml" ContentType="application/vnd.openxmlformats-officedocument.theme+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theme/theme29.xml" ContentType="application/vnd.openxmlformats-officedocument.theme+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theme/theme30.xml" ContentType="application/vnd.openxmlformats-officedocument.theme+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theme/theme31.xml" ContentType="application/vnd.openxmlformats-officedocument.theme+xml"/>
  <Override PartName="/ppt/theme/theme3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4" r:id="rId2"/>
    <p:sldMasterId id="2147483679" r:id="rId3"/>
    <p:sldMasterId id="2147483694" r:id="rId4"/>
    <p:sldMasterId id="2147483709" r:id="rId5"/>
    <p:sldMasterId id="2147483721" r:id="rId6"/>
    <p:sldMasterId id="2147483736" r:id="rId7"/>
    <p:sldMasterId id="2147483748" r:id="rId8"/>
    <p:sldMasterId id="2147483763" r:id="rId9"/>
    <p:sldMasterId id="2147483799" r:id="rId10"/>
    <p:sldMasterId id="2147483811" r:id="rId11"/>
    <p:sldMasterId id="2147483835" r:id="rId12"/>
    <p:sldMasterId id="2147483847" r:id="rId13"/>
    <p:sldMasterId id="2147483855" r:id="rId14"/>
    <p:sldMasterId id="2147483863" r:id="rId15"/>
    <p:sldMasterId id="2147483867" r:id="rId16"/>
    <p:sldMasterId id="2147483879" r:id="rId17"/>
    <p:sldMasterId id="2147483883" r:id="rId18"/>
    <p:sldMasterId id="2147483898" r:id="rId19"/>
    <p:sldMasterId id="2147483902" r:id="rId20"/>
    <p:sldMasterId id="2147483906" r:id="rId21"/>
    <p:sldMasterId id="2147483910" r:id="rId22"/>
    <p:sldMasterId id="2147483914" r:id="rId23"/>
    <p:sldMasterId id="2147483918" r:id="rId24"/>
    <p:sldMasterId id="2147483933" r:id="rId25"/>
    <p:sldMasterId id="2147483948" r:id="rId26"/>
    <p:sldMasterId id="2147483963" r:id="rId27"/>
    <p:sldMasterId id="2147483978" r:id="rId28"/>
    <p:sldMasterId id="2147483990" r:id="rId29"/>
    <p:sldMasterId id="2147484006" r:id="rId30"/>
    <p:sldMasterId id="2147484028" r:id="rId31"/>
  </p:sldMasterIdLst>
  <p:notesMasterIdLst>
    <p:notesMasterId r:id="rId71"/>
  </p:notesMasterIdLst>
  <p:sldIdLst>
    <p:sldId id="278" r:id="rId32"/>
    <p:sldId id="293" r:id="rId33"/>
    <p:sldId id="261" r:id="rId34"/>
    <p:sldId id="282" r:id="rId35"/>
    <p:sldId id="265" r:id="rId36"/>
    <p:sldId id="292" r:id="rId37"/>
    <p:sldId id="274" r:id="rId38"/>
    <p:sldId id="289" r:id="rId39"/>
    <p:sldId id="271" r:id="rId40"/>
    <p:sldId id="291" r:id="rId41"/>
    <p:sldId id="290" r:id="rId42"/>
    <p:sldId id="287" r:id="rId43"/>
    <p:sldId id="288" r:id="rId44"/>
    <p:sldId id="286" r:id="rId45"/>
    <p:sldId id="262" r:id="rId46"/>
    <p:sldId id="295" r:id="rId47"/>
    <p:sldId id="259" r:id="rId48"/>
    <p:sldId id="260" r:id="rId49"/>
    <p:sldId id="266" r:id="rId50"/>
    <p:sldId id="270" r:id="rId51"/>
    <p:sldId id="285" r:id="rId52"/>
    <p:sldId id="267" r:id="rId53"/>
    <p:sldId id="268" r:id="rId54"/>
    <p:sldId id="303" r:id="rId55"/>
    <p:sldId id="296" r:id="rId56"/>
    <p:sldId id="305" r:id="rId57"/>
    <p:sldId id="298" r:id="rId58"/>
    <p:sldId id="297" r:id="rId59"/>
    <p:sldId id="275" r:id="rId60"/>
    <p:sldId id="280" r:id="rId61"/>
    <p:sldId id="284" r:id="rId62"/>
    <p:sldId id="300" r:id="rId63"/>
    <p:sldId id="283" r:id="rId64"/>
    <p:sldId id="302" r:id="rId65"/>
    <p:sldId id="294" r:id="rId66"/>
    <p:sldId id="264" r:id="rId67"/>
    <p:sldId id="277" r:id="rId68"/>
    <p:sldId id="301" r:id="rId69"/>
    <p:sldId id="304" r:id="rId7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7110" autoAdjust="0"/>
  </p:normalViewPr>
  <p:slideViewPr>
    <p:cSldViewPr>
      <p:cViewPr varScale="1">
        <p:scale>
          <a:sx n="52" d="100"/>
          <a:sy n="52" d="100"/>
        </p:scale>
        <p:origin x="-1878" y="-90"/>
      </p:cViewPr>
      <p:guideLst>
        <p:guide orient="horz" pos="2160"/>
        <p:guide pos="2880"/>
      </p:guideLst>
    </p:cSldViewPr>
  </p:slideViewPr>
  <p:notesTextViewPr>
    <p:cViewPr>
      <p:scale>
        <a:sx n="1" d="1"/>
        <a:sy n="1" d="1"/>
      </p:scale>
      <p:origin x="0" y="78"/>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Master" Target="slideMasters/slideMaster18.xml"/><Relationship Id="rId26" Type="http://schemas.openxmlformats.org/officeDocument/2006/relationships/slideMaster" Target="slideMasters/slideMaster26.xml"/><Relationship Id="rId39" Type="http://schemas.openxmlformats.org/officeDocument/2006/relationships/slide" Target="slides/slide8.xml"/><Relationship Id="rId21" Type="http://schemas.openxmlformats.org/officeDocument/2006/relationships/slideMaster" Target="slideMasters/slideMaster21.xml"/><Relationship Id="rId34" Type="http://schemas.openxmlformats.org/officeDocument/2006/relationships/slide" Target="slides/slide3.xml"/><Relationship Id="rId42" Type="http://schemas.openxmlformats.org/officeDocument/2006/relationships/slide" Target="slides/slide11.xml"/><Relationship Id="rId47" Type="http://schemas.openxmlformats.org/officeDocument/2006/relationships/slide" Target="slides/slide16.xml"/><Relationship Id="rId50" Type="http://schemas.openxmlformats.org/officeDocument/2006/relationships/slide" Target="slides/slide19.xml"/><Relationship Id="rId55" Type="http://schemas.openxmlformats.org/officeDocument/2006/relationships/slide" Target="slides/slide24.xml"/><Relationship Id="rId63" Type="http://schemas.openxmlformats.org/officeDocument/2006/relationships/slide" Target="slides/slide32.xml"/><Relationship Id="rId68" Type="http://schemas.openxmlformats.org/officeDocument/2006/relationships/slide" Target="slides/slide37.xml"/><Relationship Id="rId76" Type="http://schemas.microsoft.com/office/2015/10/relationships/revisionInfo" Target="revisionInfo.xml"/><Relationship Id="rId7" Type="http://schemas.openxmlformats.org/officeDocument/2006/relationships/slideMaster" Target="slideMasters/slideMaster7.xml"/><Relationship Id="rId71"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Master" Target="slideMasters/slideMaster16.xml"/><Relationship Id="rId29" Type="http://schemas.openxmlformats.org/officeDocument/2006/relationships/slideMaster" Target="slideMasters/slideMaster29.xml"/><Relationship Id="rId11" Type="http://schemas.openxmlformats.org/officeDocument/2006/relationships/slideMaster" Target="slideMasters/slideMaster11.xml"/><Relationship Id="rId24" Type="http://schemas.openxmlformats.org/officeDocument/2006/relationships/slideMaster" Target="slideMasters/slideMaster24.xml"/><Relationship Id="rId32" Type="http://schemas.openxmlformats.org/officeDocument/2006/relationships/slide" Target="slides/slide1.xml"/><Relationship Id="rId37" Type="http://schemas.openxmlformats.org/officeDocument/2006/relationships/slide" Target="slides/slide6.xml"/><Relationship Id="rId40" Type="http://schemas.openxmlformats.org/officeDocument/2006/relationships/slide" Target="slides/slide9.xml"/><Relationship Id="rId45" Type="http://schemas.openxmlformats.org/officeDocument/2006/relationships/slide" Target="slides/slide14.xml"/><Relationship Id="rId53" Type="http://schemas.openxmlformats.org/officeDocument/2006/relationships/slide" Target="slides/slide22.xml"/><Relationship Id="rId58" Type="http://schemas.openxmlformats.org/officeDocument/2006/relationships/slide" Target="slides/slide27.xml"/><Relationship Id="rId66" Type="http://schemas.openxmlformats.org/officeDocument/2006/relationships/slide" Target="slides/slide35.xml"/><Relationship Id="rId74"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Master" Target="slideMasters/slideMaster15.xml"/><Relationship Id="rId23" Type="http://schemas.openxmlformats.org/officeDocument/2006/relationships/slideMaster" Target="slideMasters/slideMaster23.xml"/><Relationship Id="rId28" Type="http://schemas.openxmlformats.org/officeDocument/2006/relationships/slideMaster" Target="slideMasters/slideMaster28.xml"/><Relationship Id="rId36" Type="http://schemas.openxmlformats.org/officeDocument/2006/relationships/slide" Target="slides/slide5.xml"/><Relationship Id="rId49" Type="http://schemas.openxmlformats.org/officeDocument/2006/relationships/slide" Target="slides/slide18.xml"/><Relationship Id="rId57" Type="http://schemas.openxmlformats.org/officeDocument/2006/relationships/slide" Target="slides/slide26.xml"/><Relationship Id="rId61" Type="http://schemas.openxmlformats.org/officeDocument/2006/relationships/slide" Target="slides/slide30.xml"/><Relationship Id="rId10" Type="http://schemas.openxmlformats.org/officeDocument/2006/relationships/slideMaster" Target="slideMasters/slideMaster10.xml"/><Relationship Id="rId19" Type="http://schemas.openxmlformats.org/officeDocument/2006/relationships/slideMaster" Target="slideMasters/slideMaster19.xml"/><Relationship Id="rId31" Type="http://schemas.openxmlformats.org/officeDocument/2006/relationships/slideMaster" Target="slideMasters/slideMaster31.xml"/><Relationship Id="rId44" Type="http://schemas.openxmlformats.org/officeDocument/2006/relationships/slide" Target="slides/slide13.xml"/><Relationship Id="rId52" Type="http://schemas.openxmlformats.org/officeDocument/2006/relationships/slide" Target="slides/slide21.xml"/><Relationship Id="rId60" Type="http://schemas.openxmlformats.org/officeDocument/2006/relationships/slide" Target="slides/slide29.xml"/><Relationship Id="rId65" Type="http://schemas.openxmlformats.org/officeDocument/2006/relationships/slide" Target="slides/slide34.xml"/><Relationship Id="rId73"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Master" Target="slideMasters/slideMaster22.xml"/><Relationship Id="rId27" Type="http://schemas.openxmlformats.org/officeDocument/2006/relationships/slideMaster" Target="slideMasters/slideMaster27.xml"/><Relationship Id="rId30" Type="http://schemas.openxmlformats.org/officeDocument/2006/relationships/slideMaster" Target="slideMasters/slideMaster30.xml"/><Relationship Id="rId35" Type="http://schemas.openxmlformats.org/officeDocument/2006/relationships/slide" Target="slides/slide4.xml"/><Relationship Id="rId43" Type="http://schemas.openxmlformats.org/officeDocument/2006/relationships/slide" Target="slides/slide12.xml"/><Relationship Id="rId48" Type="http://schemas.openxmlformats.org/officeDocument/2006/relationships/slide" Target="slides/slide17.xml"/><Relationship Id="rId56" Type="http://schemas.openxmlformats.org/officeDocument/2006/relationships/slide" Target="slides/slide25.xml"/><Relationship Id="rId64" Type="http://schemas.openxmlformats.org/officeDocument/2006/relationships/slide" Target="slides/slide33.xml"/><Relationship Id="rId69" Type="http://schemas.openxmlformats.org/officeDocument/2006/relationships/slide" Target="slides/slide38.xml"/><Relationship Id="rId8" Type="http://schemas.openxmlformats.org/officeDocument/2006/relationships/slideMaster" Target="slideMasters/slideMaster8.xml"/><Relationship Id="rId51" Type="http://schemas.openxmlformats.org/officeDocument/2006/relationships/slide" Target="slides/slide20.xml"/><Relationship Id="rId72" Type="http://schemas.openxmlformats.org/officeDocument/2006/relationships/presProps" Target="presProps.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Master" Target="slideMasters/slideMaster25.xml"/><Relationship Id="rId33" Type="http://schemas.openxmlformats.org/officeDocument/2006/relationships/slide" Target="slides/slide2.xml"/><Relationship Id="rId38" Type="http://schemas.openxmlformats.org/officeDocument/2006/relationships/slide" Target="slides/slide7.xml"/><Relationship Id="rId46" Type="http://schemas.openxmlformats.org/officeDocument/2006/relationships/slide" Target="slides/slide15.xml"/><Relationship Id="rId59" Type="http://schemas.openxmlformats.org/officeDocument/2006/relationships/slide" Target="slides/slide28.xml"/><Relationship Id="rId67" Type="http://schemas.openxmlformats.org/officeDocument/2006/relationships/slide" Target="slides/slide36.xml"/><Relationship Id="rId20" Type="http://schemas.openxmlformats.org/officeDocument/2006/relationships/slideMaster" Target="slideMasters/slideMaster20.xml"/><Relationship Id="rId41" Type="http://schemas.openxmlformats.org/officeDocument/2006/relationships/slide" Target="slides/slide10.xml"/><Relationship Id="rId54" Type="http://schemas.openxmlformats.org/officeDocument/2006/relationships/slide" Target="slides/slide23.xml"/><Relationship Id="rId62" Type="http://schemas.openxmlformats.org/officeDocument/2006/relationships/slide" Target="slides/slide31.xml"/><Relationship Id="rId70" Type="http://schemas.openxmlformats.org/officeDocument/2006/relationships/slide" Target="slides/slide39.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6.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88F63D7-709E-41E4-B7D3-3A64EDF5143D}" type="datetimeFigureOut">
              <a:rPr lang="en-US" smtClean="0"/>
              <a:t>6/21/2017</a:t>
            </a:fld>
            <a:endParaRPr lang="en-US"/>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9B18A95-381A-43B5-B082-5A25F5CD50CC}" type="slidenum">
              <a:rPr lang="en-US" smtClean="0"/>
              <a:t>‹Nº›</a:t>
            </a:fld>
            <a:endParaRPr lang="en-US"/>
          </a:p>
        </p:txBody>
      </p:sp>
    </p:spTree>
    <p:extLst>
      <p:ext uri="{BB962C8B-B14F-4D97-AF65-F5344CB8AC3E}">
        <p14:creationId xmlns:p14="http://schemas.microsoft.com/office/powerpoint/2010/main" val="39651077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7490"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3" tIns="45712" rIns="91423" bIns="45712" anchor="b"/>
          <a:lstStyle>
            <a:lvl1pPr defTabSz="912813">
              <a:defRPr sz="2400">
                <a:solidFill>
                  <a:schemeClr val="tx1"/>
                </a:solidFill>
                <a:latin typeface="Times New Roman" pitchFamily="18" charset="0"/>
              </a:defRPr>
            </a:lvl1pPr>
            <a:lvl2pPr marL="685800" indent="-263525" defTabSz="912813">
              <a:defRPr sz="2400">
                <a:solidFill>
                  <a:schemeClr val="tx1"/>
                </a:solidFill>
                <a:latin typeface="Times New Roman" pitchFamily="18" charset="0"/>
              </a:defRPr>
            </a:lvl2pPr>
            <a:lvl3pPr marL="1055688" indent="-211138" defTabSz="912813">
              <a:defRPr sz="2400">
                <a:solidFill>
                  <a:schemeClr val="tx1"/>
                </a:solidFill>
                <a:latin typeface="Times New Roman" pitchFamily="18" charset="0"/>
              </a:defRPr>
            </a:lvl3pPr>
            <a:lvl4pPr marL="1476375" indent="-209550" defTabSz="912813">
              <a:defRPr sz="2400">
                <a:solidFill>
                  <a:schemeClr val="tx1"/>
                </a:solidFill>
                <a:latin typeface="Times New Roman" pitchFamily="18" charset="0"/>
              </a:defRPr>
            </a:lvl4pPr>
            <a:lvl5pPr marL="1898650" indent="-211138" defTabSz="912813">
              <a:defRPr sz="2400">
                <a:solidFill>
                  <a:schemeClr val="tx1"/>
                </a:solidFill>
                <a:latin typeface="Times New Roman" pitchFamily="18" charset="0"/>
              </a:defRPr>
            </a:lvl5pPr>
            <a:lvl6pPr marL="2355850" indent="-211138" algn="r" defTabSz="912813" eaLnBrk="0" fontAlgn="base" hangingPunct="0">
              <a:spcBef>
                <a:spcPct val="0"/>
              </a:spcBef>
              <a:spcAft>
                <a:spcPct val="0"/>
              </a:spcAft>
              <a:defRPr sz="2400">
                <a:solidFill>
                  <a:schemeClr val="tx1"/>
                </a:solidFill>
                <a:latin typeface="Times New Roman" pitchFamily="18" charset="0"/>
              </a:defRPr>
            </a:lvl6pPr>
            <a:lvl7pPr marL="2813050" indent="-211138" algn="r" defTabSz="912813" eaLnBrk="0" fontAlgn="base" hangingPunct="0">
              <a:spcBef>
                <a:spcPct val="0"/>
              </a:spcBef>
              <a:spcAft>
                <a:spcPct val="0"/>
              </a:spcAft>
              <a:defRPr sz="2400">
                <a:solidFill>
                  <a:schemeClr val="tx1"/>
                </a:solidFill>
                <a:latin typeface="Times New Roman" pitchFamily="18" charset="0"/>
              </a:defRPr>
            </a:lvl7pPr>
            <a:lvl8pPr marL="3270250" indent="-211138" algn="r" defTabSz="912813" eaLnBrk="0" fontAlgn="base" hangingPunct="0">
              <a:spcBef>
                <a:spcPct val="0"/>
              </a:spcBef>
              <a:spcAft>
                <a:spcPct val="0"/>
              </a:spcAft>
              <a:defRPr sz="2400">
                <a:solidFill>
                  <a:schemeClr val="tx1"/>
                </a:solidFill>
                <a:latin typeface="Times New Roman" pitchFamily="18" charset="0"/>
              </a:defRPr>
            </a:lvl8pPr>
            <a:lvl9pPr marL="3727450" indent="-211138" algn="r" defTabSz="912813" eaLnBrk="0" fontAlgn="base" hangingPunct="0">
              <a:spcBef>
                <a:spcPct val="0"/>
              </a:spcBef>
              <a:spcAft>
                <a:spcPct val="0"/>
              </a:spcAft>
              <a:defRPr sz="2400">
                <a:solidFill>
                  <a:schemeClr val="tx1"/>
                </a:solidFill>
                <a:latin typeface="Times New Roman" pitchFamily="18" charset="0"/>
              </a:defRPr>
            </a:lvl9pPr>
          </a:lstStyle>
          <a:p>
            <a:pPr algn="r" eaLnBrk="0" fontAlgn="base" hangingPunct="0">
              <a:spcBef>
                <a:spcPct val="0"/>
              </a:spcBef>
              <a:spcAft>
                <a:spcPct val="0"/>
              </a:spcAft>
            </a:pPr>
            <a:fld id="{24E34071-8560-4866-BFF2-C216DE12FBE2}" type="slidenum">
              <a:rPr lang="nl-NL" altLang="en-US" sz="1200" smtClean="0">
                <a:solidFill>
                  <a:prstClr val="black"/>
                </a:solidFill>
              </a:rPr>
              <a:pPr algn="r" eaLnBrk="0" fontAlgn="base" hangingPunct="0">
                <a:spcBef>
                  <a:spcPct val="0"/>
                </a:spcBef>
                <a:spcAft>
                  <a:spcPct val="0"/>
                </a:spcAft>
              </a:pPr>
              <a:t>1</a:t>
            </a:fld>
            <a:endParaRPr lang="nl-NL" altLang="en-US" sz="1200">
              <a:solidFill>
                <a:prstClr val="black"/>
              </a:solidFill>
            </a:endParaRPr>
          </a:p>
        </p:txBody>
      </p:sp>
      <p:sp>
        <p:nvSpPr>
          <p:cNvPr id="447491" name="Rectangle 2"/>
          <p:cNvSpPr>
            <a:spLocks noGrp="1" noRot="1" noChangeAspect="1" noChangeArrowheads="1" noTextEdit="1"/>
          </p:cNvSpPr>
          <p:nvPr>
            <p:ph type="sldImg"/>
          </p:nvPr>
        </p:nvSpPr>
        <p:spPr>
          <a:ln/>
        </p:spPr>
      </p:sp>
      <p:sp>
        <p:nvSpPr>
          <p:cNvPr id="447492" name="Rectangle 3"/>
          <p:cNvSpPr>
            <a:spLocks noGrp="1" noChangeArrowheads="1"/>
          </p:cNvSpPr>
          <p:nvPr>
            <p:ph type="body" idx="1"/>
          </p:nvPr>
        </p:nvSpPr>
        <p:spPr/>
        <p:txBody>
          <a:bodyPr/>
          <a:lstStyle/>
          <a:p>
            <a:endParaRPr lang="en-GB"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defTabSz="912813">
              <a:defRPr sz="2400">
                <a:solidFill>
                  <a:schemeClr val="tx1"/>
                </a:solidFill>
                <a:latin typeface="Times New Roman" pitchFamily="18" charset="0"/>
              </a:defRPr>
            </a:lvl1pPr>
            <a:lvl2pPr marL="742950" indent="-285750" defTabSz="912813">
              <a:defRPr sz="2400">
                <a:solidFill>
                  <a:schemeClr val="tx1"/>
                </a:solidFill>
                <a:latin typeface="Times New Roman" pitchFamily="18" charset="0"/>
              </a:defRPr>
            </a:lvl2pPr>
            <a:lvl3pPr marL="1143000" indent="-228600" defTabSz="912813">
              <a:defRPr sz="2400">
                <a:solidFill>
                  <a:schemeClr val="tx1"/>
                </a:solidFill>
                <a:latin typeface="Times New Roman" pitchFamily="18" charset="0"/>
              </a:defRPr>
            </a:lvl3pPr>
            <a:lvl4pPr marL="1600200" indent="-228600" defTabSz="912813">
              <a:defRPr sz="2400">
                <a:solidFill>
                  <a:schemeClr val="tx1"/>
                </a:solidFill>
                <a:latin typeface="Times New Roman" pitchFamily="18" charset="0"/>
              </a:defRPr>
            </a:lvl4pPr>
            <a:lvl5pPr marL="2057400" indent="-228600" defTabSz="912813">
              <a:defRPr sz="2400">
                <a:solidFill>
                  <a:schemeClr val="tx1"/>
                </a:solidFill>
                <a:latin typeface="Times New Roman" pitchFamily="18" charset="0"/>
              </a:defRPr>
            </a:lvl5pPr>
            <a:lvl6pPr marL="2514600" indent="-228600" algn="r" defTabSz="912813" eaLnBrk="0" fontAlgn="base" hangingPunct="0">
              <a:spcBef>
                <a:spcPct val="0"/>
              </a:spcBef>
              <a:spcAft>
                <a:spcPct val="0"/>
              </a:spcAft>
              <a:defRPr sz="2400">
                <a:solidFill>
                  <a:schemeClr val="tx1"/>
                </a:solidFill>
                <a:latin typeface="Times New Roman" pitchFamily="18" charset="0"/>
              </a:defRPr>
            </a:lvl6pPr>
            <a:lvl7pPr marL="2971800" indent="-228600" algn="r" defTabSz="912813" eaLnBrk="0" fontAlgn="base" hangingPunct="0">
              <a:spcBef>
                <a:spcPct val="0"/>
              </a:spcBef>
              <a:spcAft>
                <a:spcPct val="0"/>
              </a:spcAft>
              <a:defRPr sz="2400">
                <a:solidFill>
                  <a:schemeClr val="tx1"/>
                </a:solidFill>
                <a:latin typeface="Times New Roman" pitchFamily="18" charset="0"/>
              </a:defRPr>
            </a:lvl7pPr>
            <a:lvl8pPr marL="3429000" indent="-228600" algn="r" defTabSz="912813" eaLnBrk="0" fontAlgn="base" hangingPunct="0">
              <a:spcBef>
                <a:spcPct val="0"/>
              </a:spcBef>
              <a:spcAft>
                <a:spcPct val="0"/>
              </a:spcAft>
              <a:defRPr sz="2400">
                <a:solidFill>
                  <a:schemeClr val="tx1"/>
                </a:solidFill>
                <a:latin typeface="Times New Roman" pitchFamily="18" charset="0"/>
              </a:defRPr>
            </a:lvl8pPr>
            <a:lvl9pPr marL="3886200" indent="-228600" algn="r" defTabSz="912813" eaLnBrk="0" fontAlgn="base" hangingPunct="0">
              <a:spcBef>
                <a:spcPct val="0"/>
              </a:spcBef>
              <a:spcAft>
                <a:spcPct val="0"/>
              </a:spcAft>
              <a:defRPr sz="2400">
                <a:solidFill>
                  <a:schemeClr val="tx1"/>
                </a:solidFill>
                <a:latin typeface="Times New Roman" pitchFamily="18" charset="0"/>
              </a:defRPr>
            </a:lvl9pPr>
          </a:lstStyle>
          <a:p>
            <a:fld id="{8F86037A-37DD-487B-B972-BF289A113BE9}" type="slidenum">
              <a:rPr lang="nl-NL" altLang="en-US" sz="1200">
                <a:solidFill>
                  <a:srgbClr val="000000"/>
                </a:solidFill>
              </a:rPr>
              <a:pPr/>
              <a:t>2</a:t>
            </a:fld>
            <a:endParaRPr lang="nl-NL" altLang="en-US" sz="1200">
              <a:solidFill>
                <a:srgbClr val="000000"/>
              </a:solidFill>
            </a:endParaRPr>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p:spPr>
        <p:txBody>
          <a:bodyPr/>
          <a:lstStyle/>
          <a:p>
            <a:r>
              <a:rPr lang="en-GB" altLang="en-US" dirty="0"/>
              <a:t>El </a:t>
            </a:r>
            <a:r>
              <a:rPr lang="es-DO" altLang="en-US" noProof="0" dirty="0"/>
              <a:t>propósito</a:t>
            </a:r>
            <a:r>
              <a:rPr lang="en-GB" altLang="en-US" dirty="0"/>
              <a:t> de la </a:t>
            </a:r>
            <a:r>
              <a:rPr lang="en-GB" altLang="en-US" dirty="0" err="1"/>
              <a:t>presentación</a:t>
            </a:r>
            <a:r>
              <a:rPr lang="en-GB" altLang="en-US" dirty="0"/>
              <a:t> </a:t>
            </a:r>
            <a:r>
              <a:rPr lang="en-GB" altLang="en-US" dirty="0" err="1"/>
              <a:t>es</a:t>
            </a:r>
            <a:r>
              <a:rPr lang="en-GB" altLang="en-US" dirty="0"/>
              <a:t> </a:t>
            </a:r>
            <a:r>
              <a:rPr lang="en-GB" altLang="en-US" dirty="0" err="1"/>
              <a:t>introducir</a:t>
            </a:r>
            <a:r>
              <a:rPr lang="en-GB" altLang="en-US" baseline="0" dirty="0"/>
              <a:t> </a:t>
            </a:r>
            <a:r>
              <a:rPr lang="en-GB" altLang="en-US" baseline="0" dirty="0" err="1"/>
              <a:t>algunos</a:t>
            </a:r>
            <a:r>
              <a:rPr lang="en-GB" altLang="en-US" baseline="0" dirty="0"/>
              <a:t> </a:t>
            </a:r>
            <a:r>
              <a:rPr lang="en-GB" altLang="en-US" baseline="0" dirty="0" err="1"/>
              <a:t>conceptos</a:t>
            </a:r>
            <a:r>
              <a:rPr lang="en-GB" altLang="en-US" baseline="0" dirty="0"/>
              <a:t> </a:t>
            </a:r>
            <a:r>
              <a:rPr lang="es-DO" altLang="en-US" baseline="0" noProof="0" dirty="0"/>
              <a:t>básicos</a:t>
            </a:r>
            <a:r>
              <a:rPr lang="en-GB" altLang="en-US" baseline="0" dirty="0"/>
              <a:t> </a:t>
            </a:r>
            <a:r>
              <a:rPr lang="en-GB" altLang="en-US" baseline="0" dirty="0" err="1"/>
              <a:t>sobre</a:t>
            </a:r>
            <a:r>
              <a:rPr lang="en-GB" altLang="en-US" baseline="0" dirty="0"/>
              <a:t>:</a:t>
            </a:r>
          </a:p>
          <a:p>
            <a:pPr marL="171450" indent="-171450">
              <a:buFont typeface="Arial" panose="020B0604020202020204" pitchFamily="34" charset="0"/>
              <a:buChar char="•"/>
            </a:pPr>
            <a:r>
              <a:rPr lang="en-GB" altLang="en-US" baseline="0" dirty="0"/>
              <a:t> el </a:t>
            </a:r>
            <a:r>
              <a:rPr lang="en-GB" altLang="en-US" baseline="0" dirty="0" err="1"/>
              <a:t>agua</a:t>
            </a:r>
            <a:r>
              <a:rPr lang="en-GB" altLang="en-US" baseline="0" dirty="0"/>
              <a:t> y </a:t>
            </a:r>
            <a:r>
              <a:rPr lang="en-GB" altLang="en-US" baseline="0" dirty="0" err="1"/>
              <a:t>su</a:t>
            </a:r>
            <a:r>
              <a:rPr lang="en-GB" altLang="en-US" baseline="0" dirty="0"/>
              <a:t> </a:t>
            </a:r>
            <a:r>
              <a:rPr lang="en-GB" altLang="en-US" baseline="0" dirty="0" err="1"/>
              <a:t>caracterización</a:t>
            </a:r>
            <a:endParaRPr lang="en-GB" altLang="en-US" baseline="0" dirty="0"/>
          </a:p>
          <a:p>
            <a:pPr marL="171450" indent="-171450">
              <a:buFont typeface="Arial" panose="020B0604020202020204" pitchFamily="34" charset="0"/>
              <a:buChar char="•"/>
            </a:pPr>
            <a:r>
              <a:rPr lang="en-GB" altLang="en-US" baseline="0" dirty="0"/>
              <a:t>el </a:t>
            </a:r>
            <a:r>
              <a:rPr lang="en-GB" altLang="en-US" baseline="0" dirty="0" err="1"/>
              <a:t>concepto</a:t>
            </a:r>
            <a:r>
              <a:rPr lang="en-GB" altLang="en-US" baseline="0" dirty="0"/>
              <a:t> de “</a:t>
            </a:r>
            <a:r>
              <a:rPr lang="en-GB" altLang="en-US" baseline="0" dirty="0" err="1"/>
              <a:t>huella</a:t>
            </a:r>
            <a:r>
              <a:rPr lang="en-GB" altLang="en-US" baseline="0" dirty="0"/>
              <a:t>”</a:t>
            </a:r>
          </a:p>
          <a:p>
            <a:pPr marL="171450" indent="-171450">
              <a:buFont typeface="Arial" panose="020B0604020202020204" pitchFamily="34" charset="0"/>
              <a:buChar char="•"/>
            </a:pPr>
            <a:r>
              <a:rPr lang="en-GB" altLang="en-US" baseline="0" dirty="0"/>
              <a:t>La </a:t>
            </a:r>
            <a:r>
              <a:rPr lang="en-GB" altLang="en-US" baseline="0" dirty="0" err="1"/>
              <a:t>presentación</a:t>
            </a:r>
            <a:r>
              <a:rPr lang="en-GB" altLang="en-US" baseline="0" dirty="0"/>
              <a:t> de </a:t>
            </a:r>
            <a:r>
              <a:rPr lang="en-GB" altLang="en-US" baseline="0" dirty="0" err="1"/>
              <a:t>conceptos</a:t>
            </a:r>
            <a:r>
              <a:rPr lang="en-GB" altLang="en-US" baseline="0" dirty="0"/>
              <a:t> </a:t>
            </a:r>
            <a:r>
              <a:rPr lang="en-GB" altLang="en-US" baseline="0" dirty="0" err="1"/>
              <a:t>relacionados</a:t>
            </a:r>
            <a:r>
              <a:rPr lang="en-GB" altLang="en-US" baseline="0" dirty="0"/>
              <a:t> al </a:t>
            </a:r>
            <a:r>
              <a:rPr lang="en-GB" altLang="en-US" baseline="0" dirty="0" err="1"/>
              <a:t>proyecto</a:t>
            </a:r>
            <a:r>
              <a:rPr lang="en-GB" altLang="en-US" baseline="0" dirty="0"/>
              <a:t> Romero</a:t>
            </a:r>
          </a:p>
          <a:p>
            <a:pPr marL="171450" indent="-171450">
              <a:buFont typeface="Arial" panose="020B0604020202020204" pitchFamily="34" charset="0"/>
              <a:buChar char="•"/>
            </a:pPr>
            <a:r>
              <a:rPr lang="en-GB" altLang="en-US" baseline="0" dirty="0" err="1"/>
              <a:t>Algunos</a:t>
            </a:r>
            <a:r>
              <a:rPr lang="en-GB" altLang="en-US" baseline="0" dirty="0"/>
              <a:t> </a:t>
            </a:r>
            <a:r>
              <a:rPr lang="en-GB" altLang="en-US" baseline="0" dirty="0" err="1"/>
              <a:t>problemas</a:t>
            </a:r>
            <a:r>
              <a:rPr lang="en-GB" altLang="en-US" baseline="0" dirty="0"/>
              <a:t> </a:t>
            </a:r>
            <a:r>
              <a:rPr lang="en-GB" altLang="en-US" baseline="0" dirty="0" err="1"/>
              <a:t>económicos</a:t>
            </a:r>
            <a:r>
              <a:rPr lang="en-GB" altLang="en-US" baseline="0" dirty="0"/>
              <a:t> con el </a:t>
            </a:r>
            <a:r>
              <a:rPr lang="en-GB" altLang="en-US" baseline="0" dirty="0" err="1"/>
              <a:t>pensamiento</a:t>
            </a:r>
            <a:r>
              <a:rPr lang="en-GB" altLang="en-US" baseline="0" dirty="0"/>
              <a:t> </a:t>
            </a:r>
            <a:r>
              <a:rPr lang="en-GB" altLang="en-US" baseline="0" dirty="0" err="1"/>
              <a:t>populista</a:t>
            </a:r>
            <a:r>
              <a:rPr lang="en-GB" altLang="en-US" baseline="0" dirty="0"/>
              <a:t> </a:t>
            </a:r>
            <a:r>
              <a:rPr lang="en-GB" altLang="en-US" baseline="0" dirty="0" err="1" smtClean="0"/>
              <a:t>sobre</a:t>
            </a:r>
            <a:r>
              <a:rPr lang="en-GB" altLang="en-US" baseline="0" dirty="0" smtClean="0"/>
              <a:t> el </a:t>
            </a:r>
            <a:r>
              <a:rPr lang="en-GB" altLang="en-US" baseline="0" dirty="0" err="1" smtClean="0"/>
              <a:t>manejo</a:t>
            </a:r>
            <a:r>
              <a:rPr lang="en-GB" altLang="en-US" baseline="0" dirty="0" smtClean="0"/>
              <a:t> del </a:t>
            </a:r>
            <a:r>
              <a:rPr lang="en-GB" altLang="en-US" baseline="0" dirty="0" err="1"/>
              <a:t>agua</a:t>
            </a:r>
            <a:endParaRPr lang="en-GB" altLang="en-US" baseline="0" dirty="0"/>
          </a:p>
          <a:p>
            <a:pPr marL="171450" indent="-171450">
              <a:buFont typeface="Arial" panose="020B0604020202020204" pitchFamily="34" charset="0"/>
              <a:buChar char="•"/>
            </a:pPr>
            <a:r>
              <a:rPr lang="en-GB" altLang="en-US" baseline="0" dirty="0" err="1"/>
              <a:t>Consejos</a:t>
            </a:r>
            <a:r>
              <a:rPr lang="en-GB" altLang="en-US" baseline="0" dirty="0"/>
              <a:t> para las </a:t>
            </a:r>
            <a:r>
              <a:rPr lang="es-DO" altLang="en-US" baseline="0" noProof="0" dirty="0"/>
              <a:t>compañías</a:t>
            </a:r>
            <a:r>
              <a:rPr lang="en-GB" altLang="en-US" baseline="0" dirty="0"/>
              <a:t> </a:t>
            </a:r>
            <a:r>
              <a:rPr lang="en-GB" altLang="en-US" baseline="0" dirty="0" err="1"/>
              <a:t>mineras</a:t>
            </a:r>
            <a:r>
              <a:rPr lang="en-GB" altLang="en-US" baseline="0" dirty="0"/>
              <a:t> y sus </a:t>
            </a:r>
            <a:r>
              <a:rPr lang="en-GB" altLang="en-US" baseline="0" dirty="0" err="1"/>
              <a:t>programas</a:t>
            </a:r>
            <a:r>
              <a:rPr lang="en-GB" altLang="en-US" baseline="0" dirty="0"/>
              <a:t> de RSC</a:t>
            </a:r>
          </a:p>
          <a:p>
            <a:pPr marL="171450" indent="-171450">
              <a:buFont typeface="Arial" panose="020B0604020202020204" pitchFamily="34" charset="0"/>
              <a:buChar char="•"/>
            </a:pPr>
            <a:r>
              <a:rPr lang="en-GB" altLang="en-US" baseline="0" dirty="0" err="1"/>
              <a:t>Referencias</a:t>
            </a:r>
            <a:r>
              <a:rPr lang="en-GB" altLang="en-US" baseline="0" dirty="0"/>
              <a:t> para </a:t>
            </a:r>
            <a:r>
              <a:rPr lang="en-GB" altLang="en-US" baseline="0" dirty="0" err="1"/>
              <a:t>adquirir</a:t>
            </a:r>
            <a:r>
              <a:rPr lang="en-GB" altLang="en-US" baseline="0" dirty="0"/>
              <a:t> m</a:t>
            </a:r>
            <a:r>
              <a:rPr lang="es-ES" altLang="en-US" baseline="0" dirty="0" err="1"/>
              <a:t>ás</a:t>
            </a:r>
            <a:r>
              <a:rPr lang="es-ES" altLang="en-US" baseline="0" dirty="0"/>
              <a:t> información</a:t>
            </a:r>
            <a:endParaRPr lang="en-GB" altLang="en-US" dirty="0"/>
          </a:p>
          <a:p>
            <a:endParaRPr lang="en-GB" alt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defTabSz="912813">
              <a:defRPr sz="2400">
                <a:solidFill>
                  <a:schemeClr val="tx1"/>
                </a:solidFill>
                <a:latin typeface="Times New Roman" pitchFamily="18" charset="0"/>
              </a:defRPr>
            </a:lvl1pPr>
            <a:lvl2pPr marL="742950" indent="-285750" defTabSz="912813">
              <a:defRPr sz="2400">
                <a:solidFill>
                  <a:schemeClr val="tx1"/>
                </a:solidFill>
                <a:latin typeface="Times New Roman" pitchFamily="18" charset="0"/>
              </a:defRPr>
            </a:lvl2pPr>
            <a:lvl3pPr marL="1143000" indent="-228600" defTabSz="912813">
              <a:defRPr sz="2400">
                <a:solidFill>
                  <a:schemeClr val="tx1"/>
                </a:solidFill>
                <a:latin typeface="Times New Roman" pitchFamily="18" charset="0"/>
              </a:defRPr>
            </a:lvl3pPr>
            <a:lvl4pPr marL="1600200" indent="-228600" defTabSz="912813">
              <a:defRPr sz="2400">
                <a:solidFill>
                  <a:schemeClr val="tx1"/>
                </a:solidFill>
                <a:latin typeface="Times New Roman" pitchFamily="18" charset="0"/>
              </a:defRPr>
            </a:lvl4pPr>
            <a:lvl5pPr marL="2057400" indent="-228600" defTabSz="912813">
              <a:defRPr sz="2400">
                <a:solidFill>
                  <a:schemeClr val="tx1"/>
                </a:solidFill>
                <a:latin typeface="Times New Roman" pitchFamily="18" charset="0"/>
              </a:defRPr>
            </a:lvl5pPr>
            <a:lvl6pPr marL="2514600" indent="-228600" algn="r" defTabSz="912813" eaLnBrk="0" fontAlgn="base" hangingPunct="0">
              <a:spcBef>
                <a:spcPct val="0"/>
              </a:spcBef>
              <a:spcAft>
                <a:spcPct val="0"/>
              </a:spcAft>
              <a:defRPr sz="2400">
                <a:solidFill>
                  <a:schemeClr val="tx1"/>
                </a:solidFill>
                <a:latin typeface="Times New Roman" pitchFamily="18" charset="0"/>
              </a:defRPr>
            </a:lvl6pPr>
            <a:lvl7pPr marL="2971800" indent="-228600" algn="r" defTabSz="912813" eaLnBrk="0" fontAlgn="base" hangingPunct="0">
              <a:spcBef>
                <a:spcPct val="0"/>
              </a:spcBef>
              <a:spcAft>
                <a:spcPct val="0"/>
              </a:spcAft>
              <a:defRPr sz="2400">
                <a:solidFill>
                  <a:schemeClr val="tx1"/>
                </a:solidFill>
                <a:latin typeface="Times New Roman" pitchFamily="18" charset="0"/>
              </a:defRPr>
            </a:lvl7pPr>
            <a:lvl8pPr marL="3429000" indent="-228600" algn="r" defTabSz="912813" eaLnBrk="0" fontAlgn="base" hangingPunct="0">
              <a:spcBef>
                <a:spcPct val="0"/>
              </a:spcBef>
              <a:spcAft>
                <a:spcPct val="0"/>
              </a:spcAft>
              <a:defRPr sz="2400">
                <a:solidFill>
                  <a:schemeClr val="tx1"/>
                </a:solidFill>
                <a:latin typeface="Times New Roman" pitchFamily="18" charset="0"/>
              </a:defRPr>
            </a:lvl8pPr>
            <a:lvl9pPr marL="3886200" indent="-228600" algn="r" defTabSz="912813" eaLnBrk="0" fontAlgn="base" hangingPunct="0">
              <a:spcBef>
                <a:spcPct val="0"/>
              </a:spcBef>
              <a:spcAft>
                <a:spcPct val="0"/>
              </a:spcAft>
              <a:defRPr sz="2400">
                <a:solidFill>
                  <a:schemeClr val="tx1"/>
                </a:solidFill>
                <a:latin typeface="Times New Roman" pitchFamily="18" charset="0"/>
              </a:defRPr>
            </a:lvl9pPr>
          </a:lstStyle>
          <a:p>
            <a:fld id="{8F86037A-37DD-487B-B972-BF289A113BE9}" type="slidenum">
              <a:rPr lang="nl-NL" altLang="en-US" sz="1200">
                <a:solidFill>
                  <a:srgbClr val="000000"/>
                </a:solidFill>
              </a:rPr>
              <a:pPr/>
              <a:t>3</a:t>
            </a:fld>
            <a:endParaRPr lang="nl-NL" altLang="en-US" sz="1200">
              <a:solidFill>
                <a:srgbClr val="000000"/>
              </a:solidFill>
            </a:endParaRPr>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p:spPr>
        <p:txBody>
          <a:bodyPr/>
          <a:lstStyle/>
          <a:p>
            <a:r>
              <a:rPr lang="es-DO" altLang="en-US" dirty="0"/>
              <a:t>La “huella de agua” es una apreciación de la cantidad de agua total incorporada en productos y servicios desde todas sus fuentes de influencia. Es la cantidad total de agua importada y exportada entre </a:t>
            </a:r>
            <a:r>
              <a:rPr lang="es-DO" altLang="en-US" baseline="0" noProof="0" dirty="0"/>
              <a:t>regiones</a:t>
            </a:r>
            <a:r>
              <a:rPr lang="es-DO" altLang="en-US" baseline="0" dirty="0"/>
              <a:t>, </a:t>
            </a:r>
            <a:r>
              <a:rPr lang="es-DO" altLang="en-US" baseline="0" noProof="0" dirty="0"/>
              <a:t>países</a:t>
            </a:r>
            <a:r>
              <a:rPr lang="es-DO" altLang="en-US" baseline="0" dirty="0"/>
              <a:t>, entre cuencas hidrográficas, productores y consumidores.  Generalmente el agua necesaria para producir una unidad de un bien o servicio no está integrada en el precio del </a:t>
            </a:r>
            <a:r>
              <a:rPr lang="es-DO" altLang="en-US" baseline="0" noProof="0" dirty="0"/>
              <a:t>artículo</a:t>
            </a:r>
            <a:r>
              <a:rPr lang="es-DO" altLang="en-US" baseline="0" dirty="0"/>
              <a:t>. El consumidor no paga por el costo real del agua, el costo de alternativas, ni por la </a:t>
            </a:r>
            <a:r>
              <a:rPr lang="es-DO" altLang="en-US" baseline="0" noProof="0" dirty="0"/>
              <a:t>contaminación o pérdidas</a:t>
            </a:r>
            <a:r>
              <a:rPr lang="es-DO" altLang="en-US" baseline="0" dirty="0"/>
              <a:t> producidas. </a:t>
            </a:r>
            <a:endParaRPr lang="es-DO" alt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2"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3" tIns="45712" rIns="91423" bIns="45712" anchor="b"/>
          <a:lstStyle>
            <a:lvl1pPr defTabSz="912813">
              <a:defRPr sz="2400">
                <a:solidFill>
                  <a:schemeClr val="tx1"/>
                </a:solidFill>
                <a:latin typeface="Times New Roman" pitchFamily="18" charset="0"/>
              </a:defRPr>
            </a:lvl1pPr>
            <a:lvl2pPr marL="685800" indent="-263525" defTabSz="912813">
              <a:defRPr sz="2400">
                <a:solidFill>
                  <a:schemeClr val="tx1"/>
                </a:solidFill>
                <a:latin typeface="Times New Roman" pitchFamily="18" charset="0"/>
              </a:defRPr>
            </a:lvl2pPr>
            <a:lvl3pPr marL="1055688" indent="-211138" defTabSz="912813">
              <a:defRPr sz="2400">
                <a:solidFill>
                  <a:schemeClr val="tx1"/>
                </a:solidFill>
                <a:latin typeface="Times New Roman" pitchFamily="18" charset="0"/>
              </a:defRPr>
            </a:lvl3pPr>
            <a:lvl4pPr marL="1476375" indent="-209550" defTabSz="912813">
              <a:defRPr sz="2400">
                <a:solidFill>
                  <a:schemeClr val="tx1"/>
                </a:solidFill>
                <a:latin typeface="Times New Roman" pitchFamily="18" charset="0"/>
              </a:defRPr>
            </a:lvl4pPr>
            <a:lvl5pPr marL="1898650" indent="-211138" defTabSz="912813">
              <a:defRPr sz="2400">
                <a:solidFill>
                  <a:schemeClr val="tx1"/>
                </a:solidFill>
                <a:latin typeface="Times New Roman" pitchFamily="18" charset="0"/>
              </a:defRPr>
            </a:lvl5pPr>
            <a:lvl6pPr marL="2355850" indent="-211138" algn="r" defTabSz="912813" eaLnBrk="0" fontAlgn="base" hangingPunct="0">
              <a:spcBef>
                <a:spcPct val="0"/>
              </a:spcBef>
              <a:spcAft>
                <a:spcPct val="0"/>
              </a:spcAft>
              <a:defRPr sz="2400">
                <a:solidFill>
                  <a:schemeClr val="tx1"/>
                </a:solidFill>
                <a:latin typeface="Times New Roman" pitchFamily="18" charset="0"/>
              </a:defRPr>
            </a:lvl6pPr>
            <a:lvl7pPr marL="2813050" indent="-211138" algn="r" defTabSz="912813" eaLnBrk="0" fontAlgn="base" hangingPunct="0">
              <a:spcBef>
                <a:spcPct val="0"/>
              </a:spcBef>
              <a:spcAft>
                <a:spcPct val="0"/>
              </a:spcAft>
              <a:defRPr sz="2400">
                <a:solidFill>
                  <a:schemeClr val="tx1"/>
                </a:solidFill>
                <a:latin typeface="Times New Roman" pitchFamily="18" charset="0"/>
              </a:defRPr>
            </a:lvl7pPr>
            <a:lvl8pPr marL="3270250" indent="-211138" algn="r" defTabSz="912813" eaLnBrk="0" fontAlgn="base" hangingPunct="0">
              <a:spcBef>
                <a:spcPct val="0"/>
              </a:spcBef>
              <a:spcAft>
                <a:spcPct val="0"/>
              </a:spcAft>
              <a:defRPr sz="2400">
                <a:solidFill>
                  <a:schemeClr val="tx1"/>
                </a:solidFill>
                <a:latin typeface="Times New Roman" pitchFamily="18" charset="0"/>
              </a:defRPr>
            </a:lvl8pPr>
            <a:lvl9pPr marL="3727450" indent="-211138" algn="r" defTabSz="912813" eaLnBrk="0" fontAlgn="base" hangingPunct="0">
              <a:spcBef>
                <a:spcPct val="0"/>
              </a:spcBef>
              <a:spcAft>
                <a:spcPct val="0"/>
              </a:spcAft>
              <a:defRPr sz="2400">
                <a:solidFill>
                  <a:schemeClr val="tx1"/>
                </a:solidFill>
                <a:latin typeface="Times New Roman" pitchFamily="18" charset="0"/>
              </a:defRPr>
            </a:lvl9pPr>
          </a:lstStyle>
          <a:p>
            <a:pPr algn="r" eaLnBrk="0" fontAlgn="base" hangingPunct="0">
              <a:spcBef>
                <a:spcPct val="0"/>
              </a:spcBef>
              <a:spcAft>
                <a:spcPct val="0"/>
              </a:spcAft>
            </a:pPr>
            <a:fld id="{7A5A2645-A632-4D75-B1F8-32CD0DA42949}" type="slidenum">
              <a:rPr lang="nl-NL" altLang="en-US" sz="1200" smtClean="0">
                <a:solidFill>
                  <a:prstClr val="black"/>
                </a:solidFill>
              </a:rPr>
              <a:pPr algn="r" eaLnBrk="0" fontAlgn="base" hangingPunct="0">
                <a:spcBef>
                  <a:spcPct val="0"/>
                </a:spcBef>
                <a:spcAft>
                  <a:spcPct val="0"/>
                </a:spcAft>
              </a:pPr>
              <a:t>4</a:t>
            </a:fld>
            <a:endParaRPr lang="nl-NL" altLang="en-US" sz="1200">
              <a:solidFill>
                <a:prstClr val="black"/>
              </a:solidFill>
            </a:endParaRPr>
          </a:p>
        </p:txBody>
      </p:sp>
      <p:sp>
        <p:nvSpPr>
          <p:cNvPr id="332803" name="Rectangle 2"/>
          <p:cNvSpPr>
            <a:spLocks noGrp="1" noRot="1" noChangeAspect="1" noChangeArrowheads="1" noTextEdit="1"/>
          </p:cNvSpPr>
          <p:nvPr>
            <p:ph type="sldImg"/>
          </p:nvPr>
        </p:nvSpPr>
        <p:spPr>
          <a:ln/>
        </p:spPr>
      </p:sp>
      <p:sp>
        <p:nvSpPr>
          <p:cNvPr id="332804" name="Rectangle 3"/>
          <p:cNvSpPr>
            <a:spLocks noGrp="1" noChangeArrowheads="1"/>
          </p:cNvSpPr>
          <p:nvPr>
            <p:ph type="body" idx="1"/>
          </p:nvPr>
        </p:nvSpPr>
        <p:spPr>
          <a:noFill/>
        </p:spPr>
        <p:txBody>
          <a:bodyPr/>
          <a:lstStyle/>
          <a:p>
            <a:r>
              <a:rPr lang="es-DO" altLang="en-US" noProof="0" dirty="0"/>
              <a:t>La “huella” de agua” de un negocio se define como el volumen total de agua dulce utilizado</a:t>
            </a:r>
            <a:r>
              <a:rPr lang="es-DO" altLang="en-US" baseline="0" noProof="0" dirty="0"/>
              <a:t> directa e indirectamente para manejar y mantener un negocio.  Dos Componentes:</a:t>
            </a:r>
          </a:p>
          <a:p>
            <a:pPr marL="228600" indent="-228600">
              <a:buAutoNum type="alphaLcParenBoth"/>
            </a:pPr>
            <a:r>
              <a:rPr lang="es-DO" altLang="en-US" baseline="0" noProof="0" dirty="0"/>
              <a:t>Agua utilizada directamente por un productor (manufactura, mantenimiento, enfriamiento, limpieza, etc.)</a:t>
            </a:r>
          </a:p>
          <a:p>
            <a:pPr marL="228600" indent="-228600">
              <a:buAutoNum type="alphaLcParenBoth"/>
            </a:pPr>
            <a:r>
              <a:rPr lang="es-DO" altLang="en-US" baseline="0" noProof="0" dirty="0"/>
              <a:t>Agua indirecta por la cadena de valor del productor. </a:t>
            </a:r>
          </a:p>
          <a:p>
            <a:pPr marL="0" indent="0">
              <a:buNone/>
            </a:pPr>
            <a:r>
              <a:rPr lang="es-DO" altLang="en-US" baseline="0" noProof="0" dirty="0"/>
              <a:t>El agregado produce la Huella de los productos del negocio.</a:t>
            </a:r>
            <a:endParaRPr lang="es-DO" altLang="en-US" noProof="0" dirty="0"/>
          </a:p>
          <a:p>
            <a:endParaRPr lang="es-DO" altLang="en-US" noProof="0" dirty="0"/>
          </a:p>
          <a:p>
            <a:r>
              <a:rPr lang="es-DO" altLang="en-US" noProof="0" dirty="0"/>
              <a:t>Referencia:</a:t>
            </a:r>
          </a:p>
          <a:p>
            <a:r>
              <a:rPr lang="es-DO" altLang="en-US" noProof="0" dirty="0" err="1"/>
              <a:t>Hoekstra</a:t>
            </a:r>
            <a:r>
              <a:rPr lang="es-DO" altLang="en-US" noProof="0" dirty="0"/>
              <a:t>, A.Y., </a:t>
            </a:r>
            <a:r>
              <a:rPr lang="es-DO" altLang="en-US" noProof="0" dirty="0" err="1"/>
              <a:t>Chapagain</a:t>
            </a:r>
            <a:r>
              <a:rPr lang="es-DO" altLang="en-US" noProof="0" dirty="0"/>
              <a:t>, A.K., Aldaya, M.M. and </a:t>
            </a:r>
            <a:r>
              <a:rPr lang="es-DO" altLang="en-US" noProof="0" dirty="0" err="1"/>
              <a:t>Mekonnen</a:t>
            </a:r>
            <a:r>
              <a:rPr lang="es-DO" altLang="en-US" noProof="0" dirty="0"/>
              <a:t>, M.M. (2011) </a:t>
            </a:r>
            <a:r>
              <a:rPr lang="es-DO" altLang="en-US" i="1" u="none" noProof="0" dirty="0" err="1"/>
              <a:t>The</a:t>
            </a:r>
            <a:r>
              <a:rPr lang="es-DO" altLang="en-US" i="1" u="none" noProof="0" dirty="0"/>
              <a:t> </a:t>
            </a:r>
            <a:r>
              <a:rPr lang="es-DO" altLang="en-US" i="1" u="none" noProof="0" dirty="0" err="1"/>
              <a:t>water</a:t>
            </a:r>
            <a:r>
              <a:rPr lang="es-DO" altLang="en-US" i="1" u="none" noProof="0" dirty="0"/>
              <a:t> </a:t>
            </a:r>
            <a:r>
              <a:rPr lang="es-DO" altLang="en-US" i="1" u="none" noProof="0" dirty="0" err="1"/>
              <a:t>footprint</a:t>
            </a:r>
            <a:r>
              <a:rPr lang="es-DO" altLang="en-US" i="1" u="none" noProof="0" dirty="0"/>
              <a:t> </a:t>
            </a:r>
            <a:r>
              <a:rPr lang="es-DO" altLang="en-US" i="1" u="none" noProof="0" dirty="0" err="1"/>
              <a:t>assessment</a:t>
            </a:r>
            <a:r>
              <a:rPr lang="es-DO" altLang="en-US" i="1" u="none" noProof="0" dirty="0"/>
              <a:t> manual: </a:t>
            </a:r>
            <a:r>
              <a:rPr lang="es-DO" altLang="en-US" i="1" u="none" noProof="0" dirty="0" err="1"/>
              <a:t>Setting</a:t>
            </a:r>
            <a:r>
              <a:rPr lang="es-DO" altLang="en-US" i="1" u="none" noProof="0" dirty="0"/>
              <a:t> </a:t>
            </a:r>
            <a:r>
              <a:rPr lang="es-DO" altLang="en-US" i="1" u="none" noProof="0" dirty="0" err="1"/>
              <a:t>the</a:t>
            </a:r>
            <a:r>
              <a:rPr lang="es-DO" altLang="en-US" i="1" u="none" noProof="0" dirty="0"/>
              <a:t> global standard</a:t>
            </a:r>
            <a:r>
              <a:rPr lang="es-DO" altLang="en-US" noProof="0" dirty="0"/>
              <a:t>, </a:t>
            </a:r>
            <a:r>
              <a:rPr lang="es-DO" altLang="en-US" noProof="0" dirty="0" err="1"/>
              <a:t>Earthscan</a:t>
            </a:r>
            <a:r>
              <a:rPr lang="es-DO" altLang="en-US" noProof="0" dirty="0"/>
              <a:t>, London, UK. Página 194.</a:t>
            </a:r>
          </a:p>
          <a:p>
            <a:endParaRPr lang="en-US" alt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3" tIns="45712" rIns="91423" bIns="45712" anchor="b"/>
          <a:lstStyle>
            <a:lvl1pPr defTabSz="912813">
              <a:defRPr sz="2400">
                <a:solidFill>
                  <a:schemeClr val="tx1"/>
                </a:solidFill>
                <a:latin typeface="Times New Roman" pitchFamily="18" charset="0"/>
              </a:defRPr>
            </a:lvl1pPr>
            <a:lvl2pPr marL="742950" indent="-285750" defTabSz="912813">
              <a:defRPr sz="2400">
                <a:solidFill>
                  <a:schemeClr val="tx1"/>
                </a:solidFill>
                <a:latin typeface="Times New Roman" pitchFamily="18" charset="0"/>
              </a:defRPr>
            </a:lvl2pPr>
            <a:lvl3pPr marL="1143000" indent="-228600" defTabSz="912813">
              <a:defRPr sz="2400">
                <a:solidFill>
                  <a:schemeClr val="tx1"/>
                </a:solidFill>
                <a:latin typeface="Times New Roman" pitchFamily="18" charset="0"/>
              </a:defRPr>
            </a:lvl3pPr>
            <a:lvl4pPr marL="1600200" indent="-228600" defTabSz="912813">
              <a:defRPr sz="2400">
                <a:solidFill>
                  <a:schemeClr val="tx1"/>
                </a:solidFill>
                <a:latin typeface="Times New Roman" pitchFamily="18" charset="0"/>
              </a:defRPr>
            </a:lvl4pPr>
            <a:lvl5pPr marL="2057400" indent="-228600" defTabSz="912813">
              <a:defRPr sz="2400">
                <a:solidFill>
                  <a:schemeClr val="tx1"/>
                </a:solidFill>
                <a:latin typeface="Times New Roman" pitchFamily="18" charset="0"/>
              </a:defRPr>
            </a:lvl5pPr>
            <a:lvl6pPr marL="2514600" indent="-228600" algn="r" defTabSz="912813" eaLnBrk="0" fontAlgn="base" hangingPunct="0">
              <a:spcBef>
                <a:spcPct val="0"/>
              </a:spcBef>
              <a:spcAft>
                <a:spcPct val="0"/>
              </a:spcAft>
              <a:defRPr sz="2400">
                <a:solidFill>
                  <a:schemeClr val="tx1"/>
                </a:solidFill>
                <a:latin typeface="Times New Roman" pitchFamily="18" charset="0"/>
              </a:defRPr>
            </a:lvl6pPr>
            <a:lvl7pPr marL="2971800" indent="-228600" algn="r" defTabSz="912813" eaLnBrk="0" fontAlgn="base" hangingPunct="0">
              <a:spcBef>
                <a:spcPct val="0"/>
              </a:spcBef>
              <a:spcAft>
                <a:spcPct val="0"/>
              </a:spcAft>
              <a:defRPr sz="2400">
                <a:solidFill>
                  <a:schemeClr val="tx1"/>
                </a:solidFill>
                <a:latin typeface="Times New Roman" pitchFamily="18" charset="0"/>
              </a:defRPr>
            </a:lvl7pPr>
            <a:lvl8pPr marL="3429000" indent="-228600" algn="r" defTabSz="912813" eaLnBrk="0" fontAlgn="base" hangingPunct="0">
              <a:spcBef>
                <a:spcPct val="0"/>
              </a:spcBef>
              <a:spcAft>
                <a:spcPct val="0"/>
              </a:spcAft>
              <a:defRPr sz="2400">
                <a:solidFill>
                  <a:schemeClr val="tx1"/>
                </a:solidFill>
                <a:latin typeface="Times New Roman" pitchFamily="18" charset="0"/>
              </a:defRPr>
            </a:lvl8pPr>
            <a:lvl9pPr marL="3886200" indent="-228600" algn="r" defTabSz="912813" eaLnBrk="0" fontAlgn="base" hangingPunct="0">
              <a:spcBef>
                <a:spcPct val="0"/>
              </a:spcBef>
              <a:spcAft>
                <a:spcPct val="0"/>
              </a:spcAft>
              <a:defRPr sz="2400">
                <a:solidFill>
                  <a:schemeClr val="tx1"/>
                </a:solidFill>
                <a:latin typeface="Times New Roman" pitchFamily="18" charset="0"/>
              </a:defRPr>
            </a:lvl9pPr>
          </a:lstStyle>
          <a:p>
            <a:pPr algn="r" eaLnBrk="0" fontAlgn="base" hangingPunct="0">
              <a:spcBef>
                <a:spcPct val="0"/>
              </a:spcBef>
              <a:spcAft>
                <a:spcPct val="0"/>
              </a:spcAft>
            </a:pPr>
            <a:fld id="{BC60CBD3-B67A-4688-8724-483266F17D2B}" type="slidenum">
              <a:rPr lang="nl-NL" altLang="en-US" sz="1200" smtClean="0">
                <a:solidFill>
                  <a:srgbClr val="000000"/>
                </a:solidFill>
              </a:rPr>
              <a:pPr algn="r" eaLnBrk="0" fontAlgn="base" hangingPunct="0">
                <a:spcBef>
                  <a:spcPct val="0"/>
                </a:spcBef>
                <a:spcAft>
                  <a:spcPct val="0"/>
                </a:spcAft>
              </a:pPr>
              <a:t>5</a:t>
            </a:fld>
            <a:endParaRPr lang="nl-NL" altLang="en-US" sz="1200">
              <a:solidFill>
                <a:srgbClr val="000000"/>
              </a:solidFill>
            </a:endParaRPr>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p:spPr>
        <p:txBody>
          <a:bodyPr/>
          <a:lstStyle/>
          <a:p>
            <a:r>
              <a:rPr lang="es-DO" altLang="en-US" sz="1000" b="1" dirty="0"/>
              <a:t>Agua Verde:</a:t>
            </a:r>
            <a:r>
              <a:rPr lang="es-DO" altLang="en-US" sz="1000" b="1" baseline="0" dirty="0"/>
              <a:t> </a:t>
            </a:r>
            <a:r>
              <a:rPr lang="es-DO" altLang="en-US" sz="1000" dirty="0"/>
              <a:t>– Volumen de agua de lluvia</a:t>
            </a:r>
            <a:r>
              <a:rPr lang="es-DO" altLang="en-US" sz="1000" baseline="0" dirty="0"/>
              <a:t> consumido durante el proceso de producción.  Muy relevante para los productos agrícolas y forestales. Es el total de evaporación de los campos y plantaciones más el agua incorporada en el cultivo o madera. </a:t>
            </a:r>
            <a:endParaRPr lang="es-DO" altLang="en-US" sz="1000" dirty="0"/>
          </a:p>
          <a:p>
            <a:endParaRPr lang="es-DO" altLang="en-US" sz="1000" b="1" dirty="0"/>
          </a:p>
          <a:p>
            <a:r>
              <a:rPr lang="es-DO" altLang="en-US" sz="1000" b="1" dirty="0"/>
              <a:t>Agua Azul </a:t>
            </a:r>
            <a:r>
              <a:rPr lang="es-DO" altLang="en-US" sz="1000" dirty="0"/>
              <a:t>– Volumen de agua superficial</a:t>
            </a:r>
            <a:r>
              <a:rPr lang="es-DO" altLang="en-US" sz="1000" baseline="0" dirty="0"/>
              <a:t> </a:t>
            </a:r>
            <a:r>
              <a:rPr kumimoji="0" lang="es-DO" altLang="en-US" sz="1000" b="0" i="0" u="none" strike="noStrike" kern="1200" cap="none" spc="0" normalizeH="0" baseline="0" noProof="0" dirty="0">
                <a:ln>
                  <a:noFill/>
                </a:ln>
                <a:solidFill>
                  <a:prstClr val="black"/>
                </a:solidFill>
                <a:effectLst/>
                <a:uLnTx/>
                <a:uFillTx/>
                <a:latin typeface="+mn-lt"/>
                <a:ea typeface="+mn-ea"/>
                <a:cs typeface="+mn-cs"/>
              </a:rPr>
              <a:t>consumido durante el proceso de producción o servicio. Consumido se refiere al agua utilizada, evaporada o incorporada en un producto. Esto incluye agua subterránea extraída y enviada a otra cuenca o agua que llegue al mar.  Es la cantidad de agua que no regresa a la cuenca desde la cual fue extraída.</a:t>
            </a:r>
            <a:endParaRPr lang="es-DO" altLang="en-US" sz="1000" dirty="0"/>
          </a:p>
          <a:p>
            <a:endParaRPr lang="es-DO" altLang="en-US" sz="1000" dirty="0"/>
          </a:p>
          <a:p>
            <a:r>
              <a:rPr lang="es-DO" altLang="en-US" sz="1000" b="1" dirty="0"/>
              <a:t>Agua Gris </a:t>
            </a:r>
            <a:r>
              <a:rPr lang="es-DO" altLang="en-US" sz="1000" dirty="0"/>
              <a:t>– La huella de agua gris de</a:t>
            </a:r>
            <a:r>
              <a:rPr lang="es-DO" altLang="en-US" sz="1000" baseline="0" dirty="0"/>
              <a:t> un producto es el indicador de contaminación de agua dulce asociado con la cadena de valor entero.  Es definido </a:t>
            </a:r>
            <a:r>
              <a:rPr lang="es-DO" altLang="en-US" sz="1000" baseline="0" noProof="0" dirty="0"/>
              <a:t>como</a:t>
            </a:r>
            <a:r>
              <a:rPr lang="es-DO" altLang="en-US" sz="1000" baseline="0" dirty="0"/>
              <a:t> el volumen de agua dulce requerido para asimilar una carga de contaminantes basado en la concentración natural histórica y los estándares presentes para agua . Es el volumen del agua requerida para diluir contaminantes y mantener la calidad de agua por encima de los estándares aceptados. </a:t>
            </a:r>
            <a:endParaRPr lang="es-DO" altLang="en-US" sz="1000" dirty="0"/>
          </a:p>
          <a:p>
            <a:endParaRPr lang="en-US" altLang="en-US" sz="1000" dirty="0"/>
          </a:p>
          <a:p>
            <a:r>
              <a:rPr lang="en-US" altLang="en-US" sz="1000" dirty="0"/>
              <a:t>Fuente:</a:t>
            </a:r>
          </a:p>
          <a:p>
            <a:r>
              <a:rPr lang="en-US" altLang="en-US" sz="1000" dirty="0"/>
              <a:t>Hoekstra, A.Y., </a:t>
            </a:r>
            <a:r>
              <a:rPr lang="en-US" altLang="en-US" sz="1000" dirty="0" err="1"/>
              <a:t>Chapagain</a:t>
            </a:r>
            <a:r>
              <a:rPr lang="en-US" altLang="en-US" sz="1000" dirty="0"/>
              <a:t>, A.K., </a:t>
            </a:r>
            <a:r>
              <a:rPr lang="en-US" altLang="en-US" sz="1000" dirty="0" err="1"/>
              <a:t>Aldaya</a:t>
            </a:r>
            <a:r>
              <a:rPr lang="en-US" altLang="en-US" sz="1000" dirty="0"/>
              <a:t>, M.M. and </a:t>
            </a:r>
            <a:r>
              <a:rPr lang="en-US" altLang="en-US" sz="1000" dirty="0" err="1"/>
              <a:t>Mekonnen</a:t>
            </a:r>
            <a:r>
              <a:rPr lang="en-US" altLang="en-US" sz="1000" dirty="0"/>
              <a:t>, M.M. (2011) </a:t>
            </a:r>
            <a:r>
              <a:rPr lang="en-US" altLang="en-US" sz="1000" i="1" dirty="0"/>
              <a:t>The water footprint assessment manual: Setting the global standard</a:t>
            </a:r>
            <a:r>
              <a:rPr lang="en-US" altLang="en-US" sz="1000" dirty="0"/>
              <a:t>, </a:t>
            </a:r>
            <a:r>
              <a:rPr lang="en-US" altLang="en-US" sz="1000" dirty="0" err="1"/>
              <a:t>Earthscan</a:t>
            </a:r>
            <a:r>
              <a:rPr lang="en-US" altLang="en-US" sz="1000" dirty="0"/>
              <a:t>, London, UK. </a:t>
            </a:r>
            <a:r>
              <a:rPr lang="en-US" altLang="en-US" sz="1000" dirty="0" err="1"/>
              <a:t>Páginas</a:t>
            </a:r>
            <a:r>
              <a:rPr lang="en-US" altLang="en-US" sz="1000" baseline="0" dirty="0"/>
              <a:t> </a:t>
            </a:r>
            <a:r>
              <a:rPr lang="en-US" altLang="en-US" sz="1000" dirty="0"/>
              <a:t>187, 189, 190.</a:t>
            </a:r>
            <a:endParaRPr lang="nl-NL" altLang="en-US" sz="1000"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3" tIns="45712" rIns="91423" bIns="45712" anchor="b"/>
          <a:lstStyle>
            <a:lvl1pPr defTabSz="912813">
              <a:defRPr sz="2400">
                <a:solidFill>
                  <a:schemeClr val="tx1"/>
                </a:solidFill>
                <a:latin typeface="Times New Roman" pitchFamily="18" charset="0"/>
              </a:defRPr>
            </a:lvl1pPr>
            <a:lvl2pPr marL="685800" indent="-263525" defTabSz="912813">
              <a:defRPr sz="2400">
                <a:solidFill>
                  <a:schemeClr val="tx1"/>
                </a:solidFill>
                <a:latin typeface="Times New Roman" pitchFamily="18" charset="0"/>
              </a:defRPr>
            </a:lvl2pPr>
            <a:lvl3pPr marL="1055688" indent="-211138" defTabSz="912813">
              <a:defRPr sz="2400">
                <a:solidFill>
                  <a:schemeClr val="tx1"/>
                </a:solidFill>
                <a:latin typeface="Times New Roman" pitchFamily="18" charset="0"/>
              </a:defRPr>
            </a:lvl3pPr>
            <a:lvl4pPr marL="1476375" indent="-209550" defTabSz="912813">
              <a:defRPr sz="2400">
                <a:solidFill>
                  <a:schemeClr val="tx1"/>
                </a:solidFill>
                <a:latin typeface="Times New Roman" pitchFamily="18" charset="0"/>
              </a:defRPr>
            </a:lvl4pPr>
            <a:lvl5pPr marL="1898650" indent="-211138" defTabSz="912813">
              <a:defRPr sz="2400">
                <a:solidFill>
                  <a:schemeClr val="tx1"/>
                </a:solidFill>
                <a:latin typeface="Times New Roman" pitchFamily="18" charset="0"/>
              </a:defRPr>
            </a:lvl5pPr>
            <a:lvl6pPr marL="2355850" indent="-211138" algn="r" defTabSz="912813" eaLnBrk="0" fontAlgn="base" hangingPunct="0">
              <a:spcBef>
                <a:spcPct val="0"/>
              </a:spcBef>
              <a:spcAft>
                <a:spcPct val="0"/>
              </a:spcAft>
              <a:defRPr sz="2400">
                <a:solidFill>
                  <a:schemeClr val="tx1"/>
                </a:solidFill>
                <a:latin typeface="Times New Roman" pitchFamily="18" charset="0"/>
              </a:defRPr>
            </a:lvl6pPr>
            <a:lvl7pPr marL="2813050" indent="-211138" algn="r" defTabSz="912813" eaLnBrk="0" fontAlgn="base" hangingPunct="0">
              <a:spcBef>
                <a:spcPct val="0"/>
              </a:spcBef>
              <a:spcAft>
                <a:spcPct val="0"/>
              </a:spcAft>
              <a:defRPr sz="2400">
                <a:solidFill>
                  <a:schemeClr val="tx1"/>
                </a:solidFill>
                <a:latin typeface="Times New Roman" pitchFamily="18" charset="0"/>
              </a:defRPr>
            </a:lvl7pPr>
            <a:lvl8pPr marL="3270250" indent="-211138" algn="r" defTabSz="912813" eaLnBrk="0" fontAlgn="base" hangingPunct="0">
              <a:spcBef>
                <a:spcPct val="0"/>
              </a:spcBef>
              <a:spcAft>
                <a:spcPct val="0"/>
              </a:spcAft>
              <a:defRPr sz="2400">
                <a:solidFill>
                  <a:schemeClr val="tx1"/>
                </a:solidFill>
                <a:latin typeface="Times New Roman" pitchFamily="18" charset="0"/>
              </a:defRPr>
            </a:lvl8pPr>
            <a:lvl9pPr marL="3727450" indent="-211138" algn="r" defTabSz="912813" eaLnBrk="0" fontAlgn="base" hangingPunct="0">
              <a:spcBef>
                <a:spcPct val="0"/>
              </a:spcBef>
              <a:spcAft>
                <a:spcPct val="0"/>
              </a:spcAft>
              <a:defRPr sz="2400">
                <a:solidFill>
                  <a:schemeClr val="tx1"/>
                </a:solidFill>
                <a:latin typeface="Times New Roman" pitchFamily="18" charset="0"/>
              </a:defRPr>
            </a:lvl9pPr>
          </a:lstStyle>
          <a:p>
            <a:pPr algn="r" eaLnBrk="0" fontAlgn="base" hangingPunct="0">
              <a:spcBef>
                <a:spcPct val="0"/>
              </a:spcBef>
              <a:spcAft>
                <a:spcPct val="0"/>
              </a:spcAft>
            </a:pPr>
            <a:fld id="{8FDFBE4A-38C1-495B-9DF9-ECC290A151FA}" type="slidenum">
              <a:rPr lang="nl-NL" altLang="en-US" sz="1200" smtClean="0">
                <a:solidFill>
                  <a:prstClr val="black"/>
                </a:solidFill>
              </a:rPr>
              <a:pPr algn="r" eaLnBrk="0" fontAlgn="base" hangingPunct="0">
                <a:spcBef>
                  <a:spcPct val="0"/>
                </a:spcBef>
                <a:spcAft>
                  <a:spcPct val="0"/>
                </a:spcAft>
              </a:pPr>
              <a:t>6</a:t>
            </a:fld>
            <a:endParaRPr lang="nl-NL" altLang="en-US" sz="1200">
              <a:solidFill>
                <a:prstClr val="black"/>
              </a:solidFill>
            </a:endParaRPr>
          </a:p>
        </p:txBody>
      </p:sp>
      <p:sp>
        <p:nvSpPr>
          <p:cNvPr id="201731" name="Rectangle 2"/>
          <p:cNvSpPr>
            <a:spLocks noGrp="1" noRot="1" noChangeAspect="1" noChangeArrowheads="1" noTextEdit="1"/>
          </p:cNvSpPr>
          <p:nvPr>
            <p:ph type="sldImg"/>
          </p:nvPr>
        </p:nvSpPr>
        <p:spPr>
          <a:solidFill>
            <a:srgbClr val="FFFFFF"/>
          </a:solidFill>
          <a:ln/>
        </p:spPr>
      </p:sp>
      <p:sp>
        <p:nvSpPr>
          <p:cNvPr id="201732"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a:lnSpc>
                <a:spcPct val="90000"/>
              </a:lnSpc>
            </a:pPr>
            <a:r>
              <a:rPr lang="es-DO" altLang="en-US" sz="900" b="1" noProof="0" dirty="0"/>
              <a:t>Huella de agua </a:t>
            </a:r>
            <a:r>
              <a:rPr lang="es-DO" altLang="en-US" sz="900" noProof="0" dirty="0"/>
              <a:t>– El</a:t>
            </a:r>
            <a:r>
              <a:rPr lang="es-DO" altLang="en-US" sz="900" baseline="0" noProof="0" dirty="0"/>
              <a:t> concepto de Huella comprende tanto los usos directos como los indirectos.</a:t>
            </a:r>
            <a:r>
              <a:rPr lang="es-DO" altLang="en-US" sz="900" noProof="0" dirty="0"/>
              <a:t> </a:t>
            </a:r>
          </a:p>
          <a:p>
            <a:pPr>
              <a:lnSpc>
                <a:spcPct val="90000"/>
              </a:lnSpc>
            </a:pPr>
            <a:endParaRPr lang="es-DO" altLang="en-US" sz="900" noProof="0" dirty="0"/>
          </a:p>
          <a:p>
            <a:pPr>
              <a:lnSpc>
                <a:spcPct val="90000"/>
              </a:lnSpc>
            </a:pPr>
            <a:r>
              <a:rPr lang="es-DO" altLang="en-US" sz="900" noProof="0" dirty="0"/>
              <a:t>Como indicador</a:t>
            </a:r>
            <a:r>
              <a:rPr lang="es-DO" altLang="en-US" sz="900" baseline="0" noProof="0" dirty="0"/>
              <a:t> de “uso de agua” es más comprensivo que el antiguo indicador de “agua alocada” en tres aspectos:</a:t>
            </a:r>
            <a:endParaRPr lang="es-DO" altLang="en-US" sz="900" noProof="0" dirty="0"/>
          </a:p>
          <a:p>
            <a:pPr>
              <a:lnSpc>
                <a:spcPct val="90000"/>
              </a:lnSpc>
            </a:pPr>
            <a:r>
              <a:rPr lang="es-DO" altLang="en-US" sz="900" noProof="0" dirty="0"/>
              <a:t>1. El tradicional</a:t>
            </a:r>
            <a:r>
              <a:rPr lang="es-DO" altLang="en-US" sz="900" baseline="0" noProof="0" dirty="0"/>
              <a:t> no incluye agua azul re-utilizada.</a:t>
            </a:r>
            <a:endParaRPr lang="es-DO" altLang="en-US" sz="900" noProof="0" dirty="0"/>
          </a:p>
          <a:p>
            <a:pPr>
              <a:lnSpc>
                <a:spcPct val="90000"/>
              </a:lnSpc>
            </a:pPr>
            <a:r>
              <a:rPr lang="es-DO" altLang="en-US" sz="900" noProof="0" dirty="0"/>
              <a:t>2. Es más amplio que solamente el</a:t>
            </a:r>
            <a:r>
              <a:rPr lang="es-DO" altLang="en-US" sz="900" baseline="0" noProof="0" dirty="0"/>
              <a:t> uso de agua azul. Pero también incluye agua verde y agua gris</a:t>
            </a:r>
            <a:r>
              <a:rPr lang="es-DO" altLang="en-US" sz="900" noProof="0" dirty="0"/>
              <a:t>.</a:t>
            </a:r>
          </a:p>
          <a:p>
            <a:pPr>
              <a:lnSpc>
                <a:spcPct val="90000"/>
              </a:lnSpc>
            </a:pPr>
            <a:r>
              <a:rPr lang="es-DO" altLang="en-US" sz="900" noProof="0" dirty="0"/>
              <a:t>3. Incluye usos directos e indirectos</a:t>
            </a:r>
          </a:p>
          <a:p>
            <a:pPr>
              <a:lnSpc>
                <a:spcPct val="90000"/>
              </a:lnSpc>
            </a:pPr>
            <a:endParaRPr lang="es-DO" altLang="en-US" sz="900" noProof="0" dirty="0"/>
          </a:p>
          <a:p>
            <a:pPr>
              <a:lnSpc>
                <a:spcPct val="90000"/>
              </a:lnSpc>
            </a:pPr>
            <a:r>
              <a:rPr lang="es-DO" altLang="en-US" sz="900" noProof="0" dirty="0"/>
              <a:t>El uso de agua es medido en términos de:</a:t>
            </a:r>
          </a:p>
          <a:p>
            <a:pPr>
              <a:lnSpc>
                <a:spcPct val="90000"/>
              </a:lnSpc>
            </a:pPr>
            <a:r>
              <a:rPr lang="es-DO" altLang="en-US" sz="900" noProof="0" dirty="0"/>
              <a:t>	- volumen</a:t>
            </a:r>
            <a:r>
              <a:rPr lang="es-DO" altLang="en-US" sz="900" baseline="0" noProof="0" dirty="0"/>
              <a:t> de agua consumida </a:t>
            </a:r>
            <a:r>
              <a:rPr lang="es-DO" altLang="en-US" sz="900" noProof="0" dirty="0"/>
              <a:t>(evaporada o que no regresa al sistema)</a:t>
            </a:r>
          </a:p>
          <a:p>
            <a:pPr>
              <a:lnSpc>
                <a:spcPct val="90000"/>
              </a:lnSpc>
            </a:pPr>
            <a:r>
              <a:rPr lang="es-DO" altLang="en-US" sz="900" noProof="0" dirty="0"/>
              <a:t>	- contaminado sobre</a:t>
            </a:r>
            <a:r>
              <a:rPr lang="es-DO" altLang="en-US" sz="900" baseline="0" noProof="0" dirty="0"/>
              <a:t> el tiempo</a:t>
            </a:r>
          </a:p>
          <a:p>
            <a:pPr>
              <a:lnSpc>
                <a:spcPct val="90000"/>
              </a:lnSpc>
            </a:pPr>
            <a:endParaRPr lang="es-DO" altLang="en-US" sz="900" noProof="0" dirty="0"/>
          </a:p>
          <a:p>
            <a:pPr>
              <a:lnSpc>
                <a:spcPct val="90000"/>
              </a:lnSpc>
            </a:pPr>
            <a:r>
              <a:rPr lang="es-DO" altLang="en-US" sz="900" noProof="0" dirty="0"/>
              <a:t>► Contexto Geográfico</a:t>
            </a:r>
            <a:r>
              <a:rPr lang="es-DO" altLang="en-US" sz="900" baseline="0" noProof="0" dirty="0"/>
              <a:t> especifico</a:t>
            </a:r>
            <a:endParaRPr lang="es-DO" altLang="en-US" sz="900" noProof="0" dirty="0"/>
          </a:p>
          <a:p>
            <a:pPr>
              <a:lnSpc>
                <a:spcPct val="90000"/>
              </a:lnSpc>
            </a:pPr>
            <a:endParaRPr lang="es-DO" altLang="en-US" sz="900" noProof="0" dirty="0"/>
          </a:p>
          <a:p>
            <a:pPr>
              <a:lnSpc>
                <a:spcPct val="90000"/>
              </a:lnSpc>
            </a:pPr>
            <a:r>
              <a:rPr lang="es-DO" altLang="en-US" sz="900" noProof="0" dirty="0"/>
              <a:t>► Puede ser calculado para:</a:t>
            </a:r>
          </a:p>
          <a:p>
            <a:pPr>
              <a:lnSpc>
                <a:spcPct val="90000"/>
              </a:lnSpc>
            </a:pPr>
            <a:r>
              <a:rPr lang="es-DO" altLang="en-US" sz="900" noProof="0" dirty="0"/>
              <a:t>	- un proceso </a:t>
            </a:r>
          </a:p>
          <a:p>
            <a:pPr>
              <a:lnSpc>
                <a:spcPct val="90000"/>
              </a:lnSpc>
            </a:pPr>
            <a:r>
              <a:rPr lang="es-DO" altLang="en-US" sz="900" noProof="0" dirty="0"/>
              <a:t>	- un producto </a:t>
            </a:r>
          </a:p>
          <a:p>
            <a:pPr>
              <a:lnSpc>
                <a:spcPct val="90000"/>
              </a:lnSpc>
            </a:pPr>
            <a:r>
              <a:rPr lang="es-DO" altLang="en-US" sz="900" noProof="0" dirty="0"/>
              <a:t>	- un</a:t>
            </a:r>
            <a:r>
              <a:rPr lang="es-DO" altLang="en-US" sz="900" baseline="0" noProof="0" dirty="0"/>
              <a:t> consumidor</a:t>
            </a:r>
            <a:endParaRPr lang="es-DO" altLang="en-US" sz="900" noProof="0" dirty="0"/>
          </a:p>
          <a:p>
            <a:pPr>
              <a:lnSpc>
                <a:spcPct val="90000"/>
              </a:lnSpc>
            </a:pPr>
            <a:r>
              <a:rPr lang="es-DO" altLang="en-US" sz="900" noProof="0" dirty="0"/>
              <a:t>	- un grupo de consumidores (</a:t>
            </a:r>
            <a:r>
              <a:rPr lang="es-DO" altLang="en-US" sz="900" noProof="0" dirty="0" err="1"/>
              <a:t>e.g</a:t>
            </a:r>
            <a:r>
              <a:rPr lang="es-DO" altLang="en-US" sz="900" noProof="0" dirty="0"/>
              <a:t>. municipio, provincia, cuenca, país) </a:t>
            </a:r>
          </a:p>
          <a:p>
            <a:pPr>
              <a:lnSpc>
                <a:spcPct val="90000"/>
              </a:lnSpc>
            </a:pPr>
            <a:r>
              <a:rPr lang="es-DO" altLang="en-US" sz="900" noProof="0" dirty="0"/>
              <a:t>	- un productor (</a:t>
            </a:r>
            <a:r>
              <a:rPr lang="es-DO" altLang="en-US" sz="900" noProof="0" dirty="0" err="1"/>
              <a:t>e.g</a:t>
            </a:r>
            <a:r>
              <a:rPr lang="es-DO" altLang="en-US" sz="900" noProof="0" dirty="0"/>
              <a:t>. una empresa privada, una organización pública, una utilidad pública, etc.)</a:t>
            </a:r>
          </a:p>
          <a:p>
            <a:pPr>
              <a:lnSpc>
                <a:spcPct val="90000"/>
              </a:lnSpc>
            </a:pPr>
            <a:r>
              <a:rPr lang="en-US" altLang="en-US" sz="900" dirty="0"/>
              <a:t>Fuente:</a:t>
            </a:r>
          </a:p>
          <a:p>
            <a:pPr>
              <a:lnSpc>
                <a:spcPct val="90000"/>
              </a:lnSpc>
            </a:pPr>
            <a:r>
              <a:rPr lang="en-US" altLang="en-US" sz="900" dirty="0"/>
              <a:t>Hoekstra, A.Y., </a:t>
            </a:r>
            <a:r>
              <a:rPr lang="en-US" altLang="en-US" sz="900" dirty="0" err="1"/>
              <a:t>Chapagain</a:t>
            </a:r>
            <a:r>
              <a:rPr lang="en-US" altLang="en-US" sz="900" dirty="0"/>
              <a:t>, A.K., </a:t>
            </a:r>
            <a:r>
              <a:rPr lang="en-US" altLang="en-US" sz="900" dirty="0" err="1"/>
              <a:t>Aldaya</a:t>
            </a:r>
            <a:r>
              <a:rPr lang="en-US" altLang="en-US" sz="900" dirty="0"/>
              <a:t>, M.M. and </a:t>
            </a:r>
            <a:r>
              <a:rPr lang="en-US" altLang="en-US" sz="900" dirty="0" err="1"/>
              <a:t>Mekonnen</a:t>
            </a:r>
            <a:r>
              <a:rPr lang="en-US" altLang="en-US" sz="900" dirty="0"/>
              <a:t>, M.M. (2011) </a:t>
            </a:r>
            <a:r>
              <a:rPr lang="en-US" altLang="en-US" sz="900" i="1" dirty="0"/>
              <a:t>The water footprint assessment manual: Setting the global standard</a:t>
            </a:r>
            <a:r>
              <a:rPr lang="en-US" altLang="en-US" sz="900" dirty="0"/>
              <a:t>, </a:t>
            </a:r>
            <a:r>
              <a:rPr lang="en-US" altLang="en-US" sz="900" dirty="0" err="1"/>
              <a:t>Earthscan</a:t>
            </a:r>
            <a:r>
              <a:rPr lang="en-US" altLang="en-US" sz="900" dirty="0"/>
              <a:t>, London, UK. See page 3.</a:t>
            </a:r>
            <a:endParaRPr lang="nl-NL" altLang="en-US" sz="900"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5842" name="Rectangle 9"/>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itchFamily="18" charset="0"/>
                <a:ea typeface="MS Gothic" pitchFamily="49" charset="-128"/>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itchFamily="18" charset="0"/>
                <a:ea typeface="MS Gothic" pitchFamily="49" charset="-128"/>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itchFamily="18" charset="0"/>
                <a:ea typeface="MS Gothic" pitchFamily="49" charset="-128"/>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itchFamily="18" charset="0"/>
                <a:ea typeface="MS Gothic" pitchFamily="49" charset="-128"/>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itchFamily="18" charset="0"/>
                <a:ea typeface="MS Gothic" pitchFamily="49" charset="-128"/>
              </a:defRPr>
            </a:lvl5pPr>
            <a:lvl6pPr marL="2514600" indent="-228600" algn="r"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itchFamily="18" charset="0"/>
                <a:ea typeface="MS Gothic" pitchFamily="49" charset="-128"/>
              </a:defRPr>
            </a:lvl6pPr>
            <a:lvl7pPr marL="2971800" indent="-228600" algn="r"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itchFamily="18" charset="0"/>
                <a:ea typeface="MS Gothic" pitchFamily="49" charset="-128"/>
              </a:defRPr>
            </a:lvl7pPr>
            <a:lvl8pPr marL="3429000" indent="-228600" algn="r"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itchFamily="18" charset="0"/>
                <a:ea typeface="MS Gothic" pitchFamily="49" charset="-128"/>
              </a:defRPr>
            </a:lvl8pPr>
            <a:lvl9pPr marL="3886200" indent="-228600" algn="r"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itchFamily="18" charset="0"/>
                <a:ea typeface="MS Gothic" pitchFamily="49" charset="-128"/>
              </a:defRPr>
            </a:lvl9pPr>
          </a:lstStyle>
          <a:p>
            <a:fld id="{521C35E6-A640-406A-83C4-A7DD233D9364}" type="slidenum">
              <a:rPr lang="nl-NL" altLang="en-US" sz="1300">
                <a:solidFill>
                  <a:srgbClr val="000000"/>
                </a:solidFill>
              </a:rPr>
              <a:pPr/>
              <a:t>7</a:t>
            </a:fld>
            <a:endParaRPr lang="nl-NL" altLang="en-US" sz="1300">
              <a:solidFill>
                <a:srgbClr val="000000"/>
              </a:solidFill>
            </a:endParaRPr>
          </a:p>
        </p:txBody>
      </p:sp>
      <p:sp>
        <p:nvSpPr>
          <p:cNvPr id="35843" name="Text Box 2"/>
          <p:cNvSpPr txBox="1">
            <a:spLocks noChangeArrowheads="1"/>
          </p:cNvSpPr>
          <p:nvPr/>
        </p:nvSpPr>
        <p:spPr bwMode="auto">
          <a:xfrm>
            <a:off x="931334" y="687662"/>
            <a:ext cx="4998527" cy="3426627"/>
          </a:xfrm>
          <a:prstGeom prst="rect">
            <a:avLst/>
          </a:prstGeom>
          <a:solidFill>
            <a:srgbClr val="FFFFFF"/>
          </a:solidFill>
          <a:ln w="9360">
            <a:solidFill>
              <a:srgbClr val="000000"/>
            </a:solidFill>
            <a:miter lim="800000"/>
            <a:headEnd/>
            <a:tailEnd/>
          </a:ln>
        </p:spPr>
        <p:txBody>
          <a:bodyPr wrap="none" anchor="ctr"/>
          <a:lstStyle/>
          <a:p>
            <a:pPr algn="r" defTabSz="449263" eaLnBrk="0" fontAlgn="base" hangingPunct="0">
              <a:spcBef>
                <a:spcPct val="0"/>
              </a:spcBef>
              <a:spcAft>
                <a:spcPct val="0"/>
              </a:spcAft>
              <a:buClr>
                <a:srgbClr val="000000"/>
              </a:buClr>
              <a:buSzPct val="100000"/>
              <a:buFont typeface="Times New Roman" pitchFamily="18" charset="0"/>
              <a:buNone/>
            </a:pPr>
            <a:endParaRPr lang="en-US" altLang="en-US" sz="2400">
              <a:solidFill>
                <a:prstClr val="white"/>
              </a:solidFill>
              <a:latin typeface="Times New Roman" pitchFamily="18" charset="0"/>
              <a:ea typeface="MS Gothic" pitchFamily="49" charset="-128"/>
            </a:endParaRPr>
          </a:p>
        </p:txBody>
      </p:sp>
      <p:sp>
        <p:nvSpPr>
          <p:cNvPr id="35844" name="Rectangle 3"/>
          <p:cNvSpPr>
            <a:spLocks noGrp="1" noChangeArrowheads="1"/>
          </p:cNvSpPr>
          <p:nvPr>
            <p:ph type="body"/>
          </p:nvPr>
        </p:nvSpPr>
        <p:spPr>
          <a:xfrm>
            <a:off x="913762" y="4343510"/>
            <a:ext cx="5027283" cy="410990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s-ES"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Tijdelijke aanduiding voor dia-afbeelding 1"/>
          <p:cNvSpPr>
            <a:spLocks noGrp="1" noRot="1" noChangeAspect="1" noTextEdit="1"/>
          </p:cNvSpPr>
          <p:nvPr>
            <p:ph type="sldImg"/>
          </p:nvPr>
        </p:nvSpPr>
        <p:spPr>
          <a:ln/>
        </p:spPr>
      </p:sp>
      <p:sp>
        <p:nvSpPr>
          <p:cNvPr id="262147" name="Tijdelijke aanduiding voor notities 2"/>
          <p:cNvSpPr>
            <a:spLocks noGrp="1"/>
          </p:cNvSpPr>
          <p:nvPr>
            <p:ph type="body" idx="1"/>
          </p:nvPr>
        </p:nvSpPr>
        <p:spPr/>
        <p:txBody>
          <a:bodyPr/>
          <a:lstStyle/>
          <a:p>
            <a:endParaRPr lang="nl-NL" altLang="en-US"/>
          </a:p>
        </p:txBody>
      </p:sp>
      <p:sp>
        <p:nvSpPr>
          <p:cNvPr id="262148" name="Tijdelijke aanduiding voor dianummer 3"/>
          <p:cNvSpPr txBox="1">
            <a:spLocks noGrp="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3" tIns="45712" rIns="91423" bIns="45712" anchor="b"/>
          <a:lstStyle>
            <a:lvl1pPr defTabSz="912813">
              <a:defRPr sz="2400">
                <a:solidFill>
                  <a:schemeClr val="tx1"/>
                </a:solidFill>
                <a:latin typeface="Times New Roman" pitchFamily="18" charset="0"/>
              </a:defRPr>
            </a:lvl1pPr>
            <a:lvl2pPr marL="685800" indent="-263525" defTabSz="912813">
              <a:defRPr sz="2400">
                <a:solidFill>
                  <a:schemeClr val="tx1"/>
                </a:solidFill>
                <a:latin typeface="Times New Roman" pitchFamily="18" charset="0"/>
              </a:defRPr>
            </a:lvl2pPr>
            <a:lvl3pPr marL="1055688" indent="-211138" defTabSz="912813">
              <a:defRPr sz="2400">
                <a:solidFill>
                  <a:schemeClr val="tx1"/>
                </a:solidFill>
                <a:latin typeface="Times New Roman" pitchFamily="18" charset="0"/>
              </a:defRPr>
            </a:lvl3pPr>
            <a:lvl4pPr marL="1476375" indent="-209550" defTabSz="912813">
              <a:defRPr sz="2400">
                <a:solidFill>
                  <a:schemeClr val="tx1"/>
                </a:solidFill>
                <a:latin typeface="Times New Roman" pitchFamily="18" charset="0"/>
              </a:defRPr>
            </a:lvl4pPr>
            <a:lvl5pPr marL="1898650" indent="-211138" defTabSz="912813">
              <a:defRPr sz="2400">
                <a:solidFill>
                  <a:schemeClr val="tx1"/>
                </a:solidFill>
                <a:latin typeface="Times New Roman" pitchFamily="18" charset="0"/>
              </a:defRPr>
            </a:lvl5pPr>
            <a:lvl6pPr marL="2355850" indent="-211138" algn="r" defTabSz="912813" eaLnBrk="0" fontAlgn="base" hangingPunct="0">
              <a:spcBef>
                <a:spcPct val="0"/>
              </a:spcBef>
              <a:spcAft>
                <a:spcPct val="0"/>
              </a:spcAft>
              <a:defRPr sz="2400">
                <a:solidFill>
                  <a:schemeClr val="tx1"/>
                </a:solidFill>
                <a:latin typeface="Times New Roman" pitchFamily="18" charset="0"/>
              </a:defRPr>
            </a:lvl6pPr>
            <a:lvl7pPr marL="2813050" indent="-211138" algn="r" defTabSz="912813" eaLnBrk="0" fontAlgn="base" hangingPunct="0">
              <a:spcBef>
                <a:spcPct val="0"/>
              </a:spcBef>
              <a:spcAft>
                <a:spcPct val="0"/>
              </a:spcAft>
              <a:defRPr sz="2400">
                <a:solidFill>
                  <a:schemeClr val="tx1"/>
                </a:solidFill>
                <a:latin typeface="Times New Roman" pitchFamily="18" charset="0"/>
              </a:defRPr>
            </a:lvl7pPr>
            <a:lvl8pPr marL="3270250" indent="-211138" algn="r" defTabSz="912813" eaLnBrk="0" fontAlgn="base" hangingPunct="0">
              <a:spcBef>
                <a:spcPct val="0"/>
              </a:spcBef>
              <a:spcAft>
                <a:spcPct val="0"/>
              </a:spcAft>
              <a:defRPr sz="2400">
                <a:solidFill>
                  <a:schemeClr val="tx1"/>
                </a:solidFill>
                <a:latin typeface="Times New Roman" pitchFamily="18" charset="0"/>
              </a:defRPr>
            </a:lvl8pPr>
            <a:lvl9pPr marL="3727450" indent="-211138" algn="r" defTabSz="912813" eaLnBrk="0" fontAlgn="base" hangingPunct="0">
              <a:spcBef>
                <a:spcPct val="0"/>
              </a:spcBef>
              <a:spcAft>
                <a:spcPct val="0"/>
              </a:spcAft>
              <a:defRPr sz="2400">
                <a:solidFill>
                  <a:schemeClr val="tx1"/>
                </a:solidFill>
                <a:latin typeface="Times New Roman" pitchFamily="18" charset="0"/>
              </a:defRPr>
            </a:lvl9pPr>
          </a:lstStyle>
          <a:p>
            <a:pPr algn="r" eaLnBrk="0" fontAlgn="base" hangingPunct="0">
              <a:spcBef>
                <a:spcPct val="0"/>
              </a:spcBef>
              <a:spcAft>
                <a:spcPct val="0"/>
              </a:spcAft>
            </a:pPr>
            <a:fld id="{CB90A7B6-7A68-4C25-AAA6-7E70AD4A265F}" type="slidenum">
              <a:rPr lang="nl-NL" altLang="en-US" sz="1200" smtClean="0">
                <a:solidFill>
                  <a:prstClr val="black"/>
                </a:solidFill>
              </a:rPr>
              <a:pPr algn="r" eaLnBrk="0" fontAlgn="base" hangingPunct="0">
                <a:spcBef>
                  <a:spcPct val="0"/>
                </a:spcBef>
                <a:spcAft>
                  <a:spcPct val="0"/>
                </a:spcAft>
              </a:pPr>
              <a:t>8</a:t>
            </a:fld>
            <a:endParaRPr lang="nl-NL" altLang="en-US" sz="120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2770" name="Rectangle 9"/>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itchFamily="18" charset="0"/>
                <a:ea typeface="MS Gothic" pitchFamily="49" charset="-128"/>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itchFamily="18" charset="0"/>
                <a:ea typeface="MS Gothic" pitchFamily="49" charset="-128"/>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itchFamily="18" charset="0"/>
                <a:ea typeface="MS Gothic" pitchFamily="49" charset="-128"/>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itchFamily="18" charset="0"/>
                <a:ea typeface="MS Gothic" pitchFamily="49" charset="-128"/>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itchFamily="18" charset="0"/>
                <a:ea typeface="MS Gothic" pitchFamily="49" charset="-128"/>
              </a:defRPr>
            </a:lvl5pPr>
            <a:lvl6pPr marL="2514600" indent="-228600" algn="r"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itchFamily="18" charset="0"/>
                <a:ea typeface="MS Gothic" pitchFamily="49" charset="-128"/>
              </a:defRPr>
            </a:lvl6pPr>
            <a:lvl7pPr marL="2971800" indent="-228600" algn="r"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itchFamily="18" charset="0"/>
                <a:ea typeface="MS Gothic" pitchFamily="49" charset="-128"/>
              </a:defRPr>
            </a:lvl7pPr>
            <a:lvl8pPr marL="3429000" indent="-228600" algn="r"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itchFamily="18" charset="0"/>
                <a:ea typeface="MS Gothic" pitchFamily="49" charset="-128"/>
              </a:defRPr>
            </a:lvl8pPr>
            <a:lvl9pPr marL="3886200" indent="-228600" algn="r"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itchFamily="18" charset="0"/>
                <a:ea typeface="MS Gothic" pitchFamily="49" charset="-128"/>
              </a:defRPr>
            </a:lvl9pPr>
          </a:lstStyle>
          <a:p>
            <a:fld id="{2A314788-F5AF-4D76-B5D9-DAF7F80E24EA}" type="slidenum">
              <a:rPr lang="nl-NL" altLang="en-US" sz="1300">
                <a:solidFill>
                  <a:srgbClr val="000000"/>
                </a:solidFill>
              </a:rPr>
              <a:pPr/>
              <a:t>9</a:t>
            </a:fld>
            <a:endParaRPr lang="nl-NL" altLang="en-US" sz="1300">
              <a:solidFill>
                <a:srgbClr val="000000"/>
              </a:solidFill>
            </a:endParaRPr>
          </a:p>
        </p:txBody>
      </p:sp>
      <p:sp>
        <p:nvSpPr>
          <p:cNvPr id="32771" name="Text Box 2"/>
          <p:cNvSpPr txBox="1">
            <a:spLocks noChangeArrowheads="1"/>
          </p:cNvSpPr>
          <p:nvPr/>
        </p:nvSpPr>
        <p:spPr bwMode="auto">
          <a:xfrm>
            <a:off x="931334" y="687662"/>
            <a:ext cx="4998527" cy="3426627"/>
          </a:xfrm>
          <a:prstGeom prst="rect">
            <a:avLst/>
          </a:prstGeom>
          <a:solidFill>
            <a:srgbClr val="FFFFFF"/>
          </a:solidFill>
          <a:ln w="9360">
            <a:solidFill>
              <a:srgbClr val="000000"/>
            </a:solidFill>
            <a:miter lim="800000"/>
            <a:headEnd/>
            <a:tailEnd/>
          </a:ln>
        </p:spPr>
        <p:txBody>
          <a:bodyPr wrap="none" anchor="ctr"/>
          <a:lstStyle/>
          <a:p>
            <a:pPr algn="r" defTabSz="449263" eaLnBrk="0" fontAlgn="base" hangingPunct="0">
              <a:spcBef>
                <a:spcPct val="0"/>
              </a:spcBef>
              <a:spcAft>
                <a:spcPct val="0"/>
              </a:spcAft>
              <a:buClr>
                <a:srgbClr val="000000"/>
              </a:buClr>
              <a:buSzPct val="100000"/>
              <a:buFont typeface="Times New Roman" pitchFamily="18" charset="0"/>
              <a:buNone/>
            </a:pPr>
            <a:endParaRPr lang="en-US" altLang="en-US" sz="2400">
              <a:solidFill>
                <a:prstClr val="white"/>
              </a:solidFill>
              <a:latin typeface="Times New Roman" pitchFamily="18" charset="0"/>
              <a:ea typeface="MS Gothic" pitchFamily="49" charset="-128"/>
            </a:endParaRPr>
          </a:p>
        </p:txBody>
      </p:sp>
      <p:sp>
        <p:nvSpPr>
          <p:cNvPr id="32772" name="Rectangle 3"/>
          <p:cNvSpPr>
            <a:spLocks noGrp="1" noChangeArrowheads="1"/>
          </p:cNvSpPr>
          <p:nvPr>
            <p:ph type="body"/>
          </p:nvPr>
        </p:nvSpPr>
        <p:spPr>
          <a:xfrm>
            <a:off x="913762" y="4343510"/>
            <a:ext cx="5027283" cy="410990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algn="l" defTabSz="914400" rtl="0" eaLnBrk="0" fontAlgn="base" latinLnBrk="0" hangingPunct="0">
              <a:lnSpc>
                <a:spcPct val="100000"/>
              </a:lnSpc>
              <a:spcBef>
                <a:spcPct val="20000"/>
              </a:spcBef>
              <a:spcAft>
                <a:spcPct val="30000"/>
              </a:spcAft>
              <a:buClr>
                <a:srgbClr val="CCFFFF"/>
              </a:buClr>
              <a:buSzPct val="80000"/>
              <a:buFont typeface="Monotype Sorts" pitchFamily="2" charset="2"/>
              <a:buNone/>
              <a:tabLst/>
              <a:defRPr/>
            </a:pPr>
            <a:r>
              <a:rPr kumimoji="0" lang="es-DO" altLang="en-US" sz="1200" b="0" i="0" u="none" strike="noStrike" kern="1200" cap="none" spc="0" normalizeH="0" baseline="0" noProof="0" dirty="0">
                <a:ln>
                  <a:noFill/>
                </a:ln>
                <a:solidFill>
                  <a:srgbClr val="000000"/>
                </a:solidFill>
                <a:effectLst/>
                <a:uLnTx/>
                <a:uFillTx/>
                <a:latin typeface="Arial" charset="0"/>
                <a:ea typeface="MS Gothic"/>
                <a:cs typeface="+mn-cs"/>
              </a:rPr>
              <a:t>Esto es un promedio global y una cifra agregada. Las decisiones políticas deberían basarse en:</a:t>
            </a:r>
          </a:p>
          <a:p>
            <a:pPr marL="0" marR="0" lvl="0" indent="0" algn="l" defTabSz="914400" rtl="0" eaLnBrk="0" fontAlgn="base" latinLnBrk="0" hangingPunct="0">
              <a:lnSpc>
                <a:spcPct val="100000"/>
              </a:lnSpc>
              <a:spcBef>
                <a:spcPct val="20000"/>
              </a:spcBef>
              <a:spcAft>
                <a:spcPct val="0"/>
              </a:spcAft>
              <a:buClr>
                <a:srgbClr val="CCFFFF"/>
              </a:buClr>
              <a:buSzPct val="80000"/>
              <a:buFont typeface="Monotype Sorts" pitchFamily="2" charset="2"/>
              <a:buNone/>
              <a:tabLst/>
              <a:defRPr/>
            </a:pPr>
            <a:r>
              <a:rPr kumimoji="0" lang="es-DO" altLang="en-US" sz="1200" b="0" i="0" u="none" strike="noStrike" kern="1200" cap="none" spc="0" normalizeH="0" baseline="0" noProof="0" dirty="0">
                <a:ln>
                  <a:noFill/>
                </a:ln>
                <a:solidFill>
                  <a:srgbClr val="000000"/>
                </a:solidFill>
                <a:effectLst/>
                <a:uLnTx/>
                <a:uFillTx/>
                <a:latin typeface="Arial" charset="0"/>
                <a:ea typeface="MS Gothic"/>
                <a:cs typeface="+mn-cs"/>
              </a:rPr>
              <a:t>1. La actual H.A. de ciertos tipos de café en el lugar de producción preciso. </a:t>
            </a:r>
          </a:p>
          <a:p>
            <a:pPr marL="0" marR="0" lvl="0" indent="0" algn="l" defTabSz="914400" rtl="0" eaLnBrk="0" fontAlgn="base" latinLnBrk="0" hangingPunct="0">
              <a:lnSpc>
                <a:spcPct val="100000"/>
              </a:lnSpc>
              <a:spcBef>
                <a:spcPct val="20000"/>
              </a:spcBef>
              <a:spcAft>
                <a:spcPct val="0"/>
              </a:spcAft>
              <a:buClr>
                <a:srgbClr val="CCFFFF"/>
              </a:buClr>
              <a:buSzPct val="80000"/>
              <a:buFont typeface="Monotype Sorts" pitchFamily="2" charset="2"/>
              <a:buNone/>
              <a:tabLst/>
              <a:defRPr/>
            </a:pPr>
            <a:r>
              <a:rPr kumimoji="0" lang="es-DO" altLang="en-US" sz="1200" b="0" i="0" u="none" strike="noStrike" kern="1200" cap="none" spc="0" normalizeH="0" baseline="0" noProof="0" dirty="0">
                <a:ln>
                  <a:noFill/>
                </a:ln>
                <a:solidFill>
                  <a:srgbClr val="000000"/>
                </a:solidFill>
                <a:effectLst/>
                <a:uLnTx/>
                <a:uFillTx/>
                <a:latin typeface="Arial" charset="0"/>
                <a:ea typeface="MS Gothic"/>
                <a:cs typeface="+mn-cs"/>
              </a:rPr>
              <a:t>2. Huella proporcional entre verde/azul/gris.</a:t>
            </a:r>
          </a:p>
          <a:p>
            <a:pPr marL="0" marR="0" lvl="0" indent="0" algn="l" defTabSz="914400" rtl="0" eaLnBrk="0" fontAlgn="base" latinLnBrk="0" hangingPunct="0">
              <a:lnSpc>
                <a:spcPct val="100000"/>
              </a:lnSpc>
              <a:spcBef>
                <a:spcPct val="20000"/>
              </a:spcBef>
              <a:spcAft>
                <a:spcPct val="0"/>
              </a:spcAft>
              <a:buClr>
                <a:srgbClr val="CCFFFF"/>
              </a:buClr>
              <a:buSzPct val="80000"/>
              <a:buFont typeface="Monotype Sorts" pitchFamily="2" charset="2"/>
              <a:buNone/>
              <a:tabLst/>
              <a:defRPr/>
            </a:pPr>
            <a:r>
              <a:rPr kumimoji="0" lang="es-DO" altLang="en-US" sz="1200" b="0" i="0" u="none" strike="noStrike" kern="1200" cap="none" spc="0" normalizeH="0" baseline="0" noProof="0" dirty="0">
                <a:ln>
                  <a:noFill/>
                </a:ln>
                <a:solidFill>
                  <a:srgbClr val="000000"/>
                </a:solidFill>
                <a:effectLst/>
                <a:uLnTx/>
                <a:uFillTx/>
                <a:latin typeface="Arial" charset="0"/>
                <a:ea typeface="MS Gothic"/>
                <a:cs typeface="+mn-cs"/>
              </a:rPr>
              <a:t>3. Impactos locales de la HA basado en un análisis de la vulnerabilidad local y escasez.</a:t>
            </a:r>
          </a:p>
          <a:p>
            <a:endParaRPr lang="es-ES" alt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1026"/>
          <p:cNvSpPr>
            <a:spLocks noGrp="1" noRot="1" noChangeAspect="1" noChangeArrowheads="1" noTextEdit="1"/>
          </p:cNvSpPr>
          <p:nvPr>
            <p:ph type="sldImg"/>
          </p:nvPr>
        </p:nvSpPr>
        <p:spPr>
          <a:ln/>
        </p:spPr>
      </p:sp>
      <p:sp>
        <p:nvSpPr>
          <p:cNvPr id="73731" name="Rectangle 1027"/>
          <p:cNvSpPr>
            <a:spLocks noGrp="1" noChangeArrowheads="1"/>
          </p:cNvSpPr>
          <p:nvPr>
            <p:ph type="body" idx="1"/>
          </p:nvPr>
        </p:nvSpPr>
        <p:spPr>
          <a:noFill/>
        </p:spPr>
        <p:txBody>
          <a:bodyPr/>
          <a:lstStyle/>
          <a:p>
            <a:r>
              <a:rPr lang="es-DO" altLang="en-US" noProof="0" dirty="0"/>
              <a:t>Por 1 Kg de azúcar refinada de caña de azúcar se requiere alrededor de 1500 litros de agua.  La caña de azúcar consume alrededor de 220 billones de metros cúbicos de agua anualmente, lo cual representa el 3.4% del uso global del agua para la producción de un cultivo.  El azúcar de la remolacha requiere menos agua por kg. </a:t>
            </a:r>
          </a:p>
          <a:p>
            <a:endParaRPr lang="it-IT" alt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2"/>
          <p:cNvSpPr>
            <a:spLocks noGrp="1" noRot="1" noChangeAspect="1" noChangeArrowheads="1" noTextEdit="1"/>
          </p:cNvSpPr>
          <p:nvPr>
            <p:ph type="sldImg"/>
          </p:nvPr>
        </p:nvSpPr>
        <p:spPr>
          <a:ln/>
        </p:spPr>
      </p:sp>
      <p:sp>
        <p:nvSpPr>
          <p:cNvPr id="256003" name="Rectangle 3"/>
          <p:cNvSpPr>
            <a:spLocks noGrp="1" noChangeArrowheads="1"/>
          </p:cNvSpPr>
          <p:nvPr>
            <p:ph type="body" idx="1"/>
          </p:nvPr>
        </p:nvSpPr>
        <p:spPr>
          <a:noFill/>
        </p:spPr>
        <p:txBody>
          <a:bodyPr/>
          <a:lstStyle/>
          <a:p>
            <a:r>
              <a:rPr lang="es-DO" altLang="en-US" noProof="0" dirty="0"/>
              <a:t>La H.A. de chocolate puro es de 2400 litros/</a:t>
            </a:r>
            <a:r>
              <a:rPr lang="es-DO" altLang="en-US" baseline="0" noProof="0" dirty="0"/>
              <a:t> </a:t>
            </a:r>
            <a:r>
              <a:rPr lang="es-DO" altLang="en-US" noProof="0" dirty="0"/>
              <a:t>100</a:t>
            </a:r>
            <a:r>
              <a:rPr lang="es-DO" altLang="en-US" baseline="0" noProof="0" dirty="0"/>
              <a:t> g</a:t>
            </a:r>
            <a:r>
              <a:rPr lang="es-DO" altLang="en-US" noProof="0" dirty="0"/>
              <a:t> (promedio mundial!). La composición</a:t>
            </a:r>
            <a:r>
              <a:rPr lang="es-DO" altLang="en-US" baseline="0" noProof="0" dirty="0"/>
              <a:t> de chocolate negro</a:t>
            </a:r>
            <a:r>
              <a:rPr lang="es-DO" altLang="en-US" noProof="0" dirty="0"/>
              <a:t>: 40% pasta de cacao (33,260 litros/kg); 20% manteca de cacao (50,730 litros/kg); 40% azúcar (1,526 litros/kg). Entonces calculamos</a:t>
            </a:r>
            <a:r>
              <a:rPr lang="es-DO" altLang="en-US" baseline="0" noProof="0" dirty="0"/>
              <a:t> </a:t>
            </a:r>
            <a:r>
              <a:rPr lang="es-DO" altLang="en-US" noProof="0" dirty="0"/>
              <a:t>: 40% 33260 + 20% 50730 + 40% 1526 = 24,060 litros/kg = 2400 litros por (1) 100gr barra de chocolate. La H.A</a:t>
            </a:r>
            <a:r>
              <a:rPr lang="es-DO" altLang="en-US" baseline="0" noProof="0" dirty="0"/>
              <a:t> de la leche en polvo es </a:t>
            </a:r>
            <a:r>
              <a:rPr lang="es-DO" altLang="en-US" noProof="0" dirty="0"/>
              <a:t>4,600 litros/kg, así </a:t>
            </a:r>
            <a:r>
              <a:rPr lang="es-DO" altLang="en-US" baseline="0" noProof="0" dirty="0"/>
              <a:t>pues, el chocolate a base de leche, tendrá una huella más alta. </a:t>
            </a:r>
            <a:r>
              <a:rPr lang="es-DO" altLang="en-US" noProof="0" dirty="0"/>
              <a:t>(aprox. 2,500 litros por una barra de chocolate de 100gr.) que el chocolate negro con el mismo contenido de manteca de cacao. Lo más crucial para la H.A. es el tipo de procesamiento de la pasta de chocolate y el contenido de manteca de cacao</a:t>
            </a:r>
            <a:r>
              <a:rPr lang="en-US" altLang="en-US" dirty="0"/>
              <a:t>.</a:t>
            </a:r>
            <a:endParaRPr lang="it-IT" alt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2"/>
          <p:cNvSpPr>
            <a:spLocks noGrp="1" noRot="1" noChangeAspect="1" noChangeArrowheads="1" noTextEdit="1"/>
          </p:cNvSpPr>
          <p:nvPr>
            <p:ph type="sldImg"/>
          </p:nvPr>
        </p:nvSpPr>
        <p:spPr>
          <a:ln/>
        </p:spPr>
      </p:sp>
      <p:sp>
        <p:nvSpPr>
          <p:cNvPr id="264195" name="Rectangle 3"/>
          <p:cNvSpPr>
            <a:spLocks noGrp="1" noChangeArrowheads="1"/>
          </p:cNvSpPr>
          <p:nvPr>
            <p:ph type="body" idx="1"/>
          </p:nvPr>
        </p:nvSpPr>
        <p:spPr>
          <a:noFill/>
        </p:spPr>
        <p:txBody>
          <a:bodyPr/>
          <a:lstStyle/>
          <a:p>
            <a:r>
              <a:rPr lang="en-US" altLang="en-US" dirty="0"/>
              <a:t>La H.A. de </a:t>
            </a:r>
            <a:r>
              <a:rPr lang="en-US" altLang="en-US" dirty="0" err="1"/>
              <a:t>producir</a:t>
            </a:r>
            <a:r>
              <a:rPr lang="en-US" altLang="en-US" dirty="0"/>
              <a:t> </a:t>
            </a:r>
            <a:r>
              <a:rPr lang="en-US" altLang="en-US" dirty="0" err="1"/>
              <a:t>una</a:t>
            </a:r>
            <a:r>
              <a:rPr lang="en-US" altLang="en-US" dirty="0"/>
              <a:t> </a:t>
            </a:r>
            <a:r>
              <a:rPr lang="en-US" altLang="en-US" dirty="0" err="1"/>
              <a:t>vaca</a:t>
            </a:r>
            <a:r>
              <a:rPr lang="en-US" altLang="en-US" dirty="0"/>
              <a:t> </a:t>
            </a:r>
            <a:r>
              <a:rPr lang="en-US" altLang="en-US" dirty="0" err="1"/>
              <a:t>adulta</a:t>
            </a:r>
            <a:r>
              <a:rPr lang="en-US" altLang="en-US" baseline="0" dirty="0"/>
              <a:t> </a:t>
            </a:r>
            <a:r>
              <a:rPr lang="en-US" altLang="en-US" baseline="0" dirty="0" err="1"/>
              <a:t>es</a:t>
            </a:r>
            <a:r>
              <a:rPr lang="en-US" altLang="en-US" baseline="0" dirty="0"/>
              <a:t> de </a:t>
            </a:r>
            <a:r>
              <a:rPr lang="en-US" altLang="en-US" dirty="0"/>
              <a:t>3,100,000 </a:t>
            </a:r>
            <a:r>
              <a:rPr lang="en-US" altLang="en-US" dirty="0" err="1"/>
              <a:t>litros</a:t>
            </a:r>
            <a:r>
              <a:rPr lang="en-US" altLang="en-US" dirty="0"/>
              <a:t>. </a:t>
            </a:r>
            <a:endParaRPr lang="it-IT" alt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2"/>
          <p:cNvSpPr>
            <a:spLocks noGrp="1" noRot="1" noChangeAspect="1" noChangeArrowheads="1" noTextEdit="1"/>
          </p:cNvSpPr>
          <p:nvPr>
            <p:ph type="sldImg"/>
          </p:nvPr>
        </p:nvSpPr>
        <p:spPr>
          <a:ln/>
        </p:spPr>
      </p:sp>
      <p:sp>
        <p:nvSpPr>
          <p:cNvPr id="267267" name="Rectangle 3"/>
          <p:cNvSpPr>
            <a:spLocks noGrp="1" noChangeArrowheads="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DO" altLang="en-US" sz="1200" b="0" i="0" u="none" strike="noStrike" kern="1200" cap="none" spc="0" normalizeH="0" baseline="0" noProof="0" dirty="0">
                <a:ln>
                  <a:noFill/>
                </a:ln>
                <a:solidFill>
                  <a:prstClr val="black"/>
                </a:solidFill>
                <a:effectLst/>
                <a:uLnTx/>
                <a:uFillTx/>
                <a:latin typeface="+mn-lt"/>
                <a:ea typeface="+mn-ea"/>
                <a:cs typeface="+mn-cs"/>
              </a:rPr>
              <a:t>En la producción para carnes, lleva 3 años antes de llevar el animal al matadero antes de producir algunos 200 kg de carne sin huesos ( en países industrializados).  El animal consume casi 1,300 1300 kg  de granos (trigo, avena, cebada, maíz, soya, entre otros integrados en el alimento concentrado), 7,200 kg of pasto (pasto, </a:t>
            </a:r>
            <a:r>
              <a:rPr kumimoji="0" lang="es-DO" altLang="en-US" sz="1200" b="0" i="0" u="none" strike="noStrike" kern="1200" cap="none" spc="0" normalizeH="0" baseline="0" noProof="0" dirty="0" err="1">
                <a:ln>
                  <a:noFill/>
                </a:ln>
                <a:solidFill>
                  <a:prstClr val="black"/>
                </a:solidFill>
                <a:effectLst/>
                <a:uLnTx/>
                <a:uFillTx/>
                <a:latin typeface="+mn-lt"/>
                <a:ea typeface="+mn-ea"/>
                <a:cs typeface="+mn-cs"/>
              </a:rPr>
              <a:t>silaje</a:t>
            </a:r>
            <a:r>
              <a:rPr kumimoji="0" lang="es-DO" altLang="en-US" sz="1200" b="0" i="0" u="none" strike="noStrike" kern="1200" cap="none" spc="0" normalizeH="0" baseline="0" noProof="0" dirty="0">
                <a:ln>
                  <a:noFill/>
                </a:ln>
                <a:solidFill>
                  <a:prstClr val="black"/>
                </a:solidFill>
                <a:effectLst/>
                <a:uLnTx/>
                <a:uFillTx/>
                <a:latin typeface="+mn-lt"/>
                <a:ea typeface="+mn-ea"/>
                <a:cs typeface="+mn-cs"/>
              </a:rPr>
              <a:t>, paja, etc.), 24 M3 para beber y 7 M3 para procesamiento.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DO" altLang="en-US" sz="12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DO" altLang="en-US" sz="1200" b="0" i="0" u="none" strike="noStrike" kern="1200" cap="none" spc="0" normalizeH="0" baseline="0" noProof="0" dirty="0">
                <a:ln>
                  <a:noFill/>
                </a:ln>
                <a:solidFill>
                  <a:prstClr val="black"/>
                </a:solidFill>
                <a:effectLst/>
                <a:uLnTx/>
                <a:uFillTx/>
                <a:latin typeface="+mn-lt"/>
                <a:ea typeface="+mn-ea"/>
                <a:cs typeface="+mn-cs"/>
              </a:rPr>
              <a:t>Para producir 1Kg. de carne de res sin hueso, utilizamos 6.5 kg de granos, 36 kg de pasto, y 155 litros de agua (solo para beber y procesamiento). Dicho volumen de producción requiere un promedio de 15,300 litros de agua. </a:t>
            </a:r>
          </a:p>
          <a:p>
            <a:endParaRPr lang="it-IT" alt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Rectangle 2"/>
          <p:cNvSpPr>
            <a:spLocks noGrp="1" noRot="1" noChangeAspect="1" noChangeArrowheads="1" noTextEdit="1"/>
          </p:cNvSpPr>
          <p:nvPr>
            <p:ph type="sldImg"/>
          </p:nvPr>
        </p:nvSpPr>
        <p:spPr>
          <a:ln/>
        </p:spPr>
      </p:sp>
      <p:sp>
        <p:nvSpPr>
          <p:cNvPr id="269315" name="Rectangle 3"/>
          <p:cNvSpPr>
            <a:spLocks noGrp="1" noChangeArrowheads="1"/>
          </p:cNvSpPr>
          <p:nvPr>
            <p:ph type="body" idx="1"/>
          </p:nvPr>
        </p:nvSpPr>
        <p:spPr/>
        <p:txBody>
          <a:bodyPr/>
          <a:lstStyle/>
          <a:p>
            <a:r>
              <a:rPr lang="en-US" altLang="en-US" dirty="0"/>
              <a:t>La H.A. de 1Kg.</a:t>
            </a:r>
            <a:r>
              <a:rPr lang="en-US" altLang="en-US" baseline="0" dirty="0"/>
              <a:t> De carne de res equivale </a:t>
            </a:r>
            <a:r>
              <a:rPr lang="en-US" altLang="en-US" baseline="0" dirty="0" err="1"/>
              <a:t>en</a:t>
            </a:r>
            <a:r>
              <a:rPr lang="en-US" altLang="en-US" baseline="0" dirty="0"/>
              <a:t> un </a:t>
            </a:r>
            <a:r>
              <a:rPr lang="en-US" altLang="en-US" baseline="0" dirty="0" err="1"/>
              <a:t>promedio</a:t>
            </a:r>
            <a:r>
              <a:rPr lang="en-US" altLang="en-US" baseline="0" dirty="0"/>
              <a:t> de </a:t>
            </a:r>
            <a:r>
              <a:rPr lang="en-US" altLang="en-US" dirty="0"/>
              <a:t>15,500 </a:t>
            </a:r>
            <a:r>
              <a:rPr lang="en-US" altLang="en-US" dirty="0" err="1"/>
              <a:t>litros</a:t>
            </a:r>
            <a:r>
              <a:rPr lang="en-US" altLang="en-US" dirty="0"/>
              <a:t> de </a:t>
            </a:r>
            <a:r>
              <a:rPr lang="en-US" altLang="en-US" dirty="0" err="1"/>
              <a:t>agua</a:t>
            </a:r>
            <a:r>
              <a:rPr lang="en-US" altLang="en-US" dirty="0"/>
              <a:t>. </a:t>
            </a:r>
            <a:endParaRPr lang="it-IT" alt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3" tIns="45712" rIns="91423" bIns="45712" anchor="b"/>
          <a:lstStyle>
            <a:lvl1pPr defTabSz="989013">
              <a:defRPr sz="2400">
                <a:solidFill>
                  <a:schemeClr val="tx1"/>
                </a:solidFill>
                <a:latin typeface="Times New Roman" pitchFamily="18" charset="0"/>
              </a:defRPr>
            </a:lvl1pPr>
            <a:lvl2pPr marL="742950" indent="-285750" defTabSz="989013">
              <a:defRPr sz="2400">
                <a:solidFill>
                  <a:schemeClr val="tx1"/>
                </a:solidFill>
                <a:latin typeface="Times New Roman" pitchFamily="18" charset="0"/>
              </a:defRPr>
            </a:lvl2pPr>
            <a:lvl3pPr marL="1143000" indent="-228600" defTabSz="989013">
              <a:defRPr sz="2400">
                <a:solidFill>
                  <a:schemeClr val="tx1"/>
                </a:solidFill>
                <a:latin typeface="Times New Roman" pitchFamily="18" charset="0"/>
              </a:defRPr>
            </a:lvl3pPr>
            <a:lvl4pPr marL="1600200" indent="-228600" defTabSz="989013">
              <a:defRPr sz="2400">
                <a:solidFill>
                  <a:schemeClr val="tx1"/>
                </a:solidFill>
                <a:latin typeface="Times New Roman" pitchFamily="18" charset="0"/>
              </a:defRPr>
            </a:lvl4pPr>
            <a:lvl5pPr marL="2057400" indent="-228600" defTabSz="989013">
              <a:defRPr sz="2400">
                <a:solidFill>
                  <a:schemeClr val="tx1"/>
                </a:solidFill>
                <a:latin typeface="Times New Roman" pitchFamily="18" charset="0"/>
              </a:defRPr>
            </a:lvl5pPr>
            <a:lvl6pPr marL="2514600" indent="-228600" algn="r" defTabSz="989013" eaLnBrk="0" fontAlgn="base" hangingPunct="0">
              <a:spcBef>
                <a:spcPct val="0"/>
              </a:spcBef>
              <a:spcAft>
                <a:spcPct val="0"/>
              </a:spcAft>
              <a:defRPr sz="2400">
                <a:solidFill>
                  <a:schemeClr val="tx1"/>
                </a:solidFill>
                <a:latin typeface="Times New Roman" pitchFamily="18" charset="0"/>
              </a:defRPr>
            </a:lvl6pPr>
            <a:lvl7pPr marL="2971800" indent="-228600" algn="r" defTabSz="989013" eaLnBrk="0" fontAlgn="base" hangingPunct="0">
              <a:spcBef>
                <a:spcPct val="0"/>
              </a:spcBef>
              <a:spcAft>
                <a:spcPct val="0"/>
              </a:spcAft>
              <a:defRPr sz="2400">
                <a:solidFill>
                  <a:schemeClr val="tx1"/>
                </a:solidFill>
                <a:latin typeface="Times New Roman" pitchFamily="18" charset="0"/>
              </a:defRPr>
            </a:lvl7pPr>
            <a:lvl8pPr marL="3429000" indent="-228600" algn="r" defTabSz="989013" eaLnBrk="0" fontAlgn="base" hangingPunct="0">
              <a:spcBef>
                <a:spcPct val="0"/>
              </a:spcBef>
              <a:spcAft>
                <a:spcPct val="0"/>
              </a:spcAft>
              <a:defRPr sz="2400">
                <a:solidFill>
                  <a:schemeClr val="tx1"/>
                </a:solidFill>
                <a:latin typeface="Times New Roman" pitchFamily="18" charset="0"/>
              </a:defRPr>
            </a:lvl8pPr>
            <a:lvl9pPr marL="3886200" indent="-228600" algn="r" defTabSz="989013" eaLnBrk="0" fontAlgn="base" hangingPunct="0">
              <a:spcBef>
                <a:spcPct val="0"/>
              </a:spcBef>
              <a:spcAft>
                <a:spcPct val="0"/>
              </a:spcAft>
              <a:defRPr sz="2400">
                <a:solidFill>
                  <a:schemeClr val="tx1"/>
                </a:solidFill>
                <a:latin typeface="Times New Roman" pitchFamily="18" charset="0"/>
              </a:defRPr>
            </a:lvl9pPr>
          </a:lstStyle>
          <a:p>
            <a:pPr algn="r" eaLnBrk="0" fontAlgn="base" hangingPunct="0">
              <a:spcBef>
                <a:spcPct val="0"/>
              </a:spcBef>
              <a:spcAft>
                <a:spcPct val="0"/>
              </a:spcAft>
            </a:pPr>
            <a:fld id="{57063E06-1D06-4E8E-A7AF-8B418C9E4930}" type="slidenum">
              <a:rPr lang="nl-NL" altLang="en-US" sz="1200" smtClean="0">
                <a:solidFill>
                  <a:srgbClr val="000000"/>
                </a:solidFill>
              </a:rPr>
              <a:pPr algn="r" eaLnBrk="0" fontAlgn="base" hangingPunct="0">
                <a:spcBef>
                  <a:spcPct val="0"/>
                </a:spcBef>
                <a:spcAft>
                  <a:spcPct val="0"/>
                </a:spcAft>
              </a:pPr>
              <a:t>15</a:t>
            </a:fld>
            <a:endParaRPr lang="nl-NL" altLang="en-US" sz="1200">
              <a:solidFill>
                <a:srgbClr val="000000"/>
              </a:solidFill>
            </a:endParaRPr>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p:spPr>
        <p:txBody>
          <a:bodyPr/>
          <a:lstStyle/>
          <a:p>
            <a:r>
              <a:rPr lang="en-GB" altLang="en-US" dirty="0" err="1"/>
              <a:t>Tomamos</a:t>
            </a:r>
            <a:r>
              <a:rPr lang="en-GB" altLang="en-US" dirty="0"/>
              <a:t> </a:t>
            </a:r>
            <a:r>
              <a:rPr lang="en-GB" altLang="en-US" dirty="0" err="1"/>
              <a:t>como</a:t>
            </a:r>
            <a:r>
              <a:rPr lang="en-GB" altLang="en-US" dirty="0"/>
              <a:t> un </a:t>
            </a:r>
            <a:r>
              <a:rPr lang="en-GB" altLang="en-US" dirty="0" err="1"/>
              <a:t>ejemplo</a:t>
            </a:r>
            <a:r>
              <a:rPr lang="en-GB" altLang="en-US" baseline="0" dirty="0"/>
              <a:t>.</a:t>
            </a:r>
            <a:endParaRPr lang="en-GB" alt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3" tIns="45712" rIns="91423" bIns="45712" anchor="b"/>
          <a:lstStyle>
            <a:lvl1pPr defTabSz="989013">
              <a:defRPr sz="2400">
                <a:solidFill>
                  <a:schemeClr val="tx1"/>
                </a:solidFill>
                <a:latin typeface="Times New Roman" pitchFamily="18" charset="0"/>
              </a:defRPr>
            </a:lvl1pPr>
            <a:lvl2pPr marL="742950" indent="-285750" defTabSz="989013">
              <a:defRPr sz="2400">
                <a:solidFill>
                  <a:schemeClr val="tx1"/>
                </a:solidFill>
                <a:latin typeface="Times New Roman" pitchFamily="18" charset="0"/>
              </a:defRPr>
            </a:lvl2pPr>
            <a:lvl3pPr marL="1143000" indent="-228600" defTabSz="989013">
              <a:defRPr sz="2400">
                <a:solidFill>
                  <a:schemeClr val="tx1"/>
                </a:solidFill>
                <a:latin typeface="Times New Roman" pitchFamily="18" charset="0"/>
              </a:defRPr>
            </a:lvl3pPr>
            <a:lvl4pPr marL="1600200" indent="-228600" defTabSz="989013">
              <a:defRPr sz="2400">
                <a:solidFill>
                  <a:schemeClr val="tx1"/>
                </a:solidFill>
                <a:latin typeface="Times New Roman" pitchFamily="18" charset="0"/>
              </a:defRPr>
            </a:lvl4pPr>
            <a:lvl5pPr marL="2057400" indent="-228600" defTabSz="989013">
              <a:defRPr sz="2400">
                <a:solidFill>
                  <a:schemeClr val="tx1"/>
                </a:solidFill>
                <a:latin typeface="Times New Roman" pitchFamily="18" charset="0"/>
              </a:defRPr>
            </a:lvl5pPr>
            <a:lvl6pPr marL="2514600" indent="-228600" algn="r" defTabSz="989013" eaLnBrk="0" fontAlgn="base" hangingPunct="0">
              <a:spcBef>
                <a:spcPct val="0"/>
              </a:spcBef>
              <a:spcAft>
                <a:spcPct val="0"/>
              </a:spcAft>
              <a:defRPr sz="2400">
                <a:solidFill>
                  <a:schemeClr val="tx1"/>
                </a:solidFill>
                <a:latin typeface="Times New Roman" pitchFamily="18" charset="0"/>
              </a:defRPr>
            </a:lvl6pPr>
            <a:lvl7pPr marL="2971800" indent="-228600" algn="r" defTabSz="989013" eaLnBrk="0" fontAlgn="base" hangingPunct="0">
              <a:spcBef>
                <a:spcPct val="0"/>
              </a:spcBef>
              <a:spcAft>
                <a:spcPct val="0"/>
              </a:spcAft>
              <a:defRPr sz="2400">
                <a:solidFill>
                  <a:schemeClr val="tx1"/>
                </a:solidFill>
                <a:latin typeface="Times New Roman" pitchFamily="18" charset="0"/>
              </a:defRPr>
            </a:lvl7pPr>
            <a:lvl8pPr marL="3429000" indent="-228600" algn="r" defTabSz="989013" eaLnBrk="0" fontAlgn="base" hangingPunct="0">
              <a:spcBef>
                <a:spcPct val="0"/>
              </a:spcBef>
              <a:spcAft>
                <a:spcPct val="0"/>
              </a:spcAft>
              <a:defRPr sz="2400">
                <a:solidFill>
                  <a:schemeClr val="tx1"/>
                </a:solidFill>
                <a:latin typeface="Times New Roman" pitchFamily="18" charset="0"/>
              </a:defRPr>
            </a:lvl8pPr>
            <a:lvl9pPr marL="3886200" indent="-228600" algn="r" defTabSz="989013" eaLnBrk="0" fontAlgn="base" hangingPunct="0">
              <a:spcBef>
                <a:spcPct val="0"/>
              </a:spcBef>
              <a:spcAft>
                <a:spcPct val="0"/>
              </a:spcAft>
              <a:defRPr sz="2400">
                <a:solidFill>
                  <a:schemeClr val="tx1"/>
                </a:solidFill>
                <a:latin typeface="Times New Roman" pitchFamily="18" charset="0"/>
              </a:defRPr>
            </a:lvl9pPr>
          </a:lstStyle>
          <a:p>
            <a:pPr algn="r" eaLnBrk="0" fontAlgn="base" hangingPunct="0">
              <a:spcBef>
                <a:spcPct val="0"/>
              </a:spcBef>
              <a:spcAft>
                <a:spcPct val="0"/>
              </a:spcAft>
            </a:pPr>
            <a:fld id="{57063E06-1D06-4E8E-A7AF-8B418C9E4930}" type="slidenum">
              <a:rPr lang="nl-NL" altLang="en-US" sz="1200" smtClean="0">
                <a:solidFill>
                  <a:srgbClr val="000000"/>
                </a:solidFill>
              </a:rPr>
              <a:pPr algn="r" eaLnBrk="0" fontAlgn="base" hangingPunct="0">
                <a:spcBef>
                  <a:spcPct val="0"/>
                </a:spcBef>
                <a:spcAft>
                  <a:spcPct val="0"/>
                </a:spcAft>
              </a:pPr>
              <a:t>16</a:t>
            </a:fld>
            <a:endParaRPr lang="nl-NL" altLang="en-US" sz="1200">
              <a:solidFill>
                <a:srgbClr val="000000"/>
              </a:solidFill>
            </a:endParaRPr>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p:spPr>
        <p:txBody>
          <a:bodyPr/>
          <a:lstStyle/>
          <a:p>
            <a:r>
              <a:rPr lang="en-GB" altLang="en-US" dirty="0" err="1"/>
              <a:t>Tomamos</a:t>
            </a:r>
            <a:r>
              <a:rPr lang="en-GB" altLang="en-US" dirty="0"/>
              <a:t> </a:t>
            </a:r>
            <a:r>
              <a:rPr lang="en-GB" altLang="en-US" dirty="0" err="1"/>
              <a:t>como</a:t>
            </a:r>
            <a:r>
              <a:rPr lang="en-GB" altLang="en-US" dirty="0"/>
              <a:t> un </a:t>
            </a:r>
            <a:r>
              <a:rPr lang="en-GB" altLang="en-US" dirty="0" err="1"/>
              <a:t>ejemplo</a:t>
            </a:r>
            <a:r>
              <a:rPr lang="en-GB" altLang="en-US" baseline="0" dirty="0"/>
              <a:t> com</a:t>
            </a:r>
            <a:endParaRPr lang="en-GB" alt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Rot="1" noChangeAspect="1" noChangeArrowheads="1" noTextEdit="1"/>
          </p:cNvSpPr>
          <p:nvPr>
            <p:ph type="sldImg"/>
          </p:nvPr>
        </p:nvSpPr>
        <p:spPr>
          <a:ln/>
        </p:spPr>
      </p:sp>
      <p:sp>
        <p:nvSpPr>
          <p:cNvPr id="44035" name="Rectangle 3"/>
          <p:cNvSpPr>
            <a:spLocks noGrp="1" noChangeArrowheads="1"/>
          </p:cNvSpPr>
          <p:nvPr>
            <p:ph type="body" idx="1"/>
          </p:nvPr>
        </p:nvSpPr>
        <p:spPr>
          <a:noFill/>
        </p:spPr>
        <p:txBody>
          <a:bodyPr/>
          <a:lstStyle/>
          <a:p>
            <a:r>
              <a:rPr lang="es-DO" altLang="en-US" noProof="0" dirty="0"/>
              <a:t>La H.A. : 2,700 litros para 1 camisa de algodón.  Para lograr 1 kg of textil</a:t>
            </a:r>
            <a:r>
              <a:rPr lang="es-DO" altLang="en-US" baseline="0" noProof="0" dirty="0"/>
              <a:t> </a:t>
            </a:r>
            <a:r>
              <a:rPr lang="es-DO" altLang="en-US" noProof="0" dirty="0"/>
              <a:t>final, se requieren  11,000 litros de agua (como promedio global).  Una camisa de 250 gr</a:t>
            </a:r>
            <a:r>
              <a:rPr lang="es-DO" altLang="en-US" baseline="0" noProof="0" dirty="0"/>
              <a:t>. requiere</a:t>
            </a:r>
            <a:r>
              <a:rPr lang="es-DO" altLang="en-US" noProof="0" dirty="0"/>
              <a:t> 2,700 litros de agua, 45% es agua de riego consumido</a:t>
            </a:r>
            <a:r>
              <a:rPr lang="es-DO" altLang="en-US" baseline="0" noProof="0" dirty="0"/>
              <a:t> </a:t>
            </a:r>
            <a:r>
              <a:rPr lang="es-DO" altLang="en-US" noProof="0" dirty="0" smtClean="0"/>
              <a:t>(utilizado) </a:t>
            </a:r>
            <a:r>
              <a:rPr lang="es-DO" altLang="en-US" noProof="0" dirty="0"/>
              <a:t>por la mata de algodón; 41% es agua de lluvia evaporada del campo durante el período de siembra, y 14% es agua para diluir el agua de drenaje</a:t>
            </a:r>
            <a:r>
              <a:rPr lang="es-DO" altLang="en-US" baseline="0" noProof="0" dirty="0"/>
              <a:t> que contiene fertilizantes y químicos asociados con la industria textil. Mundialmente, la producción de algodón provoca la evaporación de </a:t>
            </a:r>
            <a:r>
              <a:rPr lang="es-DO" altLang="en-US" noProof="0" dirty="0"/>
              <a:t>210 billones de M3 de agua y contamina</a:t>
            </a:r>
            <a:r>
              <a:rPr lang="es-DO" altLang="en-US" baseline="0" noProof="0" dirty="0"/>
              <a:t> </a:t>
            </a:r>
            <a:r>
              <a:rPr lang="es-DO" altLang="en-US" noProof="0" dirty="0"/>
              <a:t>50 billones de M3 de agua;</a:t>
            </a:r>
            <a:r>
              <a:rPr lang="es-DO" altLang="en-US" baseline="0" noProof="0" dirty="0"/>
              <a:t> o sea </a:t>
            </a:r>
            <a:r>
              <a:rPr lang="es-DO" altLang="en-US" noProof="0" dirty="0"/>
              <a:t>3.5 % del uso de agua global. </a:t>
            </a:r>
          </a:p>
          <a:p>
            <a:endParaRPr lang="es-ES" altLang="en-US" dirty="0"/>
          </a:p>
          <a:p>
            <a:r>
              <a:rPr lang="en-US" altLang="en-US" dirty="0"/>
              <a:t>Fuente:</a:t>
            </a:r>
          </a:p>
          <a:p>
            <a:r>
              <a:rPr lang="en-US" altLang="en-US" dirty="0" err="1"/>
              <a:t>Chapagain</a:t>
            </a:r>
            <a:r>
              <a:rPr lang="en-US" altLang="en-US" dirty="0"/>
              <a:t>, A.K., Hoekstra, A.Y., </a:t>
            </a:r>
            <a:r>
              <a:rPr lang="en-US" altLang="en-US" dirty="0" err="1"/>
              <a:t>Savenije</a:t>
            </a:r>
            <a:r>
              <a:rPr lang="en-US" altLang="en-US" dirty="0"/>
              <a:t>, H.H.G. and </a:t>
            </a:r>
            <a:r>
              <a:rPr lang="en-US" altLang="en-US" dirty="0" err="1"/>
              <a:t>Gautam</a:t>
            </a:r>
            <a:r>
              <a:rPr lang="en-US" altLang="en-US" dirty="0"/>
              <a:t>, R. (2006) </a:t>
            </a:r>
            <a:r>
              <a:rPr lang="en-US" altLang="en-US" i="1" dirty="0"/>
              <a:t>The water footprint of cotton consumption: An assessment of the impact of worldwide consumption of cotton products on the water resources in the cotton producing countries</a:t>
            </a:r>
            <a:r>
              <a:rPr lang="en-US" altLang="en-US" dirty="0"/>
              <a:t>, Ecological Economics. 60(1): 186-203. </a:t>
            </a:r>
          </a:p>
          <a:p>
            <a:endParaRPr lang="it-IT" alt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jdelijke aanduiding voor dia-afbeelding 1"/>
          <p:cNvSpPr>
            <a:spLocks noGrp="1" noRot="1" noChangeAspect="1" noTextEdit="1"/>
          </p:cNvSpPr>
          <p:nvPr>
            <p:ph type="sldImg"/>
          </p:nvPr>
        </p:nvSpPr>
        <p:spPr>
          <a:ln/>
        </p:spPr>
      </p:sp>
      <p:sp>
        <p:nvSpPr>
          <p:cNvPr id="43011" name="Tijdelijke aanduiding voor notities 2"/>
          <p:cNvSpPr>
            <a:spLocks noGrp="1"/>
          </p:cNvSpPr>
          <p:nvPr>
            <p:ph type="body" idx="1"/>
          </p:nvPr>
        </p:nvSpPr>
        <p:spPr>
          <a:noFill/>
        </p:spPr>
        <p:txBody>
          <a:bodyPr/>
          <a:lstStyle/>
          <a:p>
            <a:endParaRPr lang="en-US" altLang="en-US" dirty="0"/>
          </a:p>
          <a:p>
            <a:r>
              <a:rPr lang="en-US" altLang="en-US" dirty="0"/>
              <a:t>Fuente:</a:t>
            </a:r>
          </a:p>
          <a:p>
            <a:r>
              <a:rPr lang="en-US" altLang="en-US" dirty="0" err="1"/>
              <a:t>Chapagain</a:t>
            </a:r>
            <a:r>
              <a:rPr lang="en-US" altLang="en-US" dirty="0"/>
              <a:t>, A.K., Hoekstra, A.Y., </a:t>
            </a:r>
            <a:r>
              <a:rPr lang="en-US" altLang="en-US" dirty="0" err="1"/>
              <a:t>Savenije</a:t>
            </a:r>
            <a:r>
              <a:rPr lang="en-US" altLang="en-US" dirty="0"/>
              <a:t>, H.H.G. and </a:t>
            </a:r>
            <a:r>
              <a:rPr lang="en-US" altLang="en-US" dirty="0" err="1"/>
              <a:t>Gautam</a:t>
            </a:r>
            <a:r>
              <a:rPr lang="en-US" altLang="en-US" dirty="0"/>
              <a:t>, R. (2006) The water footprint of cotton consumption: An assessment of the impact of worldwide consumption of cotton products on the water resources in the cotton producing countries, </a:t>
            </a:r>
            <a:r>
              <a:rPr lang="en-US" altLang="en-US" i="1" dirty="0"/>
              <a:t>Ecological Economics.</a:t>
            </a:r>
            <a:r>
              <a:rPr lang="en-US" altLang="en-US" dirty="0"/>
              <a:t> 60(1): 186-203. </a:t>
            </a:r>
            <a:endParaRPr lang="en-GB" altLang="en-US" dirty="0"/>
          </a:p>
        </p:txBody>
      </p:sp>
      <p:sp>
        <p:nvSpPr>
          <p:cNvPr id="43012" name="Tijdelijke aanduiding voor dianummer 3"/>
          <p:cNvSpPr txBox="1">
            <a:spLocks noGrp="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3" tIns="45712" rIns="91423" bIns="45712" anchor="b"/>
          <a:lstStyle>
            <a:lvl1pPr defTabSz="912813">
              <a:defRPr sz="2400">
                <a:solidFill>
                  <a:schemeClr val="tx1"/>
                </a:solidFill>
                <a:latin typeface="Times New Roman" pitchFamily="18" charset="0"/>
              </a:defRPr>
            </a:lvl1pPr>
            <a:lvl2pPr marL="742950" indent="-285750" defTabSz="912813">
              <a:defRPr sz="2400">
                <a:solidFill>
                  <a:schemeClr val="tx1"/>
                </a:solidFill>
                <a:latin typeface="Times New Roman" pitchFamily="18" charset="0"/>
              </a:defRPr>
            </a:lvl2pPr>
            <a:lvl3pPr marL="1143000" indent="-228600" defTabSz="912813">
              <a:defRPr sz="2400">
                <a:solidFill>
                  <a:schemeClr val="tx1"/>
                </a:solidFill>
                <a:latin typeface="Times New Roman" pitchFamily="18" charset="0"/>
              </a:defRPr>
            </a:lvl3pPr>
            <a:lvl4pPr marL="1600200" indent="-228600" defTabSz="912813">
              <a:defRPr sz="2400">
                <a:solidFill>
                  <a:schemeClr val="tx1"/>
                </a:solidFill>
                <a:latin typeface="Times New Roman" pitchFamily="18" charset="0"/>
              </a:defRPr>
            </a:lvl4pPr>
            <a:lvl5pPr marL="2057400" indent="-228600" defTabSz="912813">
              <a:defRPr sz="2400">
                <a:solidFill>
                  <a:schemeClr val="tx1"/>
                </a:solidFill>
                <a:latin typeface="Times New Roman" pitchFamily="18" charset="0"/>
              </a:defRPr>
            </a:lvl5pPr>
            <a:lvl6pPr marL="2514600" indent="-228600" algn="r" defTabSz="912813" eaLnBrk="0" fontAlgn="base" hangingPunct="0">
              <a:spcBef>
                <a:spcPct val="0"/>
              </a:spcBef>
              <a:spcAft>
                <a:spcPct val="0"/>
              </a:spcAft>
              <a:defRPr sz="2400">
                <a:solidFill>
                  <a:schemeClr val="tx1"/>
                </a:solidFill>
                <a:latin typeface="Times New Roman" pitchFamily="18" charset="0"/>
              </a:defRPr>
            </a:lvl6pPr>
            <a:lvl7pPr marL="2971800" indent="-228600" algn="r" defTabSz="912813" eaLnBrk="0" fontAlgn="base" hangingPunct="0">
              <a:spcBef>
                <a:spcPct val="0"/>
              </a:spcBef>
              <a:spcAft>
                <a:spcPct val="0"/>
              </a:spcAft>
              <a:defRPr sz="2400">
                <a:solidFill>
                  <a:schemeClr val="tx1"/>
                </a:solidFill>
                <a:latin typeface="Times New Roman" pitchFamily="18" charset="0"/>
              </a:defRPr>
            </a:lvl7pPr>
            <a:lvl8pPr marL="3429000" indent="-228600" algn="r" defTabSz="912813" eaLnBrk="0" fontAlgn="base" hangingPunct="0">
              <a:spcBef>
                <a:spcPct val="0"/>
              </a:spcBef>
              <a:spcAft>
                <a:spcPct val="0"/>
              </a:spcAft>
              <a:defRPr sz="2400">
                <a:solidFill>
                  <a:schemeClr val="tx1"/>
                </a:solidFill>
                <a:latin typeface="Times New Roman" pitchFamily="18" charset="0"/>
              </a:defRPr>
            </a:lvl8pPr>
            <a:lvl9pPr marL="3886200" indent="-228600" algn="r" defTabSz="912813" eaLnBrk="0" fontAlgn="base" hangingPunct="0">
              <a:spcBef>
                <a:spcPct val="0"/>
              </a:spcBef>
              <a:spcAft>
                <a:spcPct val="0"/>
              </a:spcAft>
              <a:defRPr sz="2400">
                <a:solidFill>
                  <a:schemeClr val="tx1"/>
                </a:solidFill>
                <a:latin typeface="Times New Roman" pitchFamily="18" charset="0"/>
              </a:defRPr>
            </a:lvl9pPr>
          </a:lstStyle>
          <a:p>
            <a:pPr algn="r" eaLnBrk="0" fontAlgn="base" hangingPunct="0">
              <a:spcBef>
                <a:spcPct val="0"/>
              </a:spcBef>
              <a:spcAft>
                <a:spcPct val="0"/>
              </a:spcAft>
            </a:pPr>
            <a:fld id="{DA8A6CDB-DCAD-4F71-87C7-2DD2775E1DD0}" type="slidenum">
              <a:rPr lang="nl-NL" altLang="en-US" sz="1200" smtClean="0">
                <a:solidFill>
                  <a:prstClr val="black"/>
                </a:solidFill>
              </a:rPr>
              <a:pPr algn="r" eaLnBrk="0" fontAlgn="base" hangingPunct="0">
                <a:spcBef>
                  <a:spcPct val="0"/>
                </a:spcBef>
                <a:spcAft>
                  <a:spcPct val="0"/>
                </a:spcAft>
              </a:pPr>
              <a:t>18</a:t>
            </a:fld>
            <a:endParaRPr lang="nl-NL" altLang="en-US" sz="120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3" tIns="45712" rIns="91423" bIns="45712" anchor="b"/>
          <a:lstStyle>
            <a:lvl1pPr defTabSz="989013">
              <a:defRPr sz="2400">
                <a:solidFill>
                  <a:schemeClr val="tx1"/>
                </a:solidFill>
                <a:latin typeface="Times New Roman" pitchFamily="18" charset="0"/>
              </a:defRPr>
            </a:lvl1pPr>
            <a:lvl2pPr marL="742950" indent="-285750" defTabSz="989013">
              <a:defRPr sz="2400">
                <a:solidFill>
                  <a:schemeClr val="tx1"/>
                </a:solidFill>
                <a:latin typeface="Times New Roman" pitchFamily="18" charset="0"/>
              </a:defRPr>
            </a:lvl2pPr>
            <a:lvl3pPr marL="1143000" indent="-228600" defTabSz="989013">
              <a:defRPr sz="2400">
                <a:solidFill>
                  <a:schemeClr val="tx1"/>
                </a:solidFill>
                <a:latin typeface="Times New Roman" pitchFamily="18" charset="0"/>
              </a:defRPr>
            </a:lvl3pPr>
            <a:lvl4pPr marL="1600200" indent="-228600" defTabSz="989013">
              <a:defRPr sz="2400">
                <a:solidFill>
                  <a:schemeClr val="tx1"/>
                </a:solidFill>
                <a:latin typeface="Times New Roman" pitchFamily="18" charset="0"/>
              </a:defRPr>
            </a:lvl4pPr>
            <a:lvl5pPr marL="2057400" indent="-228600" defTabSz="989013">
              <a:defRPr sz="2400">
                <a:solidFill>
                  <a:schemeClr val="tx1"/>
                </a:solidFill>
                <a:latin typeface="Times New Roman" pitchFamily="18" charset="0"/>
              </a:defRPr>
            </a:lvl5pPr>
            <a:lvl6pPr marL="2514600" indent="-228600" algn="r" defTabSz="989013" eaLnBrk="0" fontAlgn="base" hangingPunct="0">
              <a:spcBef>
                <a:spcPct val="0"/>
              </a:spcBef>
              <a:spcAft>
                <a:spcPct val="0"/>
              </a:spcAft>
              <a:defRPr sz="2400">
                <a:solidFill>
                  <a:schemeClr val="tx1"/>
                </a:solidFill>
                <a:latin typeface="Times New Roman" pitchFamily="18" charset="0"/>
              </a:defRPr>
            </a:lvl6pPr>
            <a:lvl7pPr marL="2971800" indent="-228600" algn="r" defTabSz="989013" eaLnBrk="0" fontAlgn="base" hangingPunct="0">
              <a:spcBef>
                <a:spcPct val="0"/>
              </a:spcBef>
              <a:spcAft>
                <a:spcPct val="0"/>
              </a:spcAft>
              <a:defRPr sz="2400">
                <a:solidFill>
                  <a:schemeClr val="tx1"/>
                </a:solidFill>
                <a:latin typeface="Times New Roman" pitchFamily="18" charset="0"/>
              </a:defRPr>
            </a:lvl7pPr>
            <a:lvl8pPr marL="3429000" indent="-228600" algn="r" defTabSz="989013" eaLnBrk="0" fontAlgn="base" hangingPunct="0">
              <a:spcBef>
                <a:spcPct val="0"/>
              </a:spcBef>
              <a:spcAft>
                <a:spcPct val="0"/>
              </a:spcAft>
              <a:defRPr sz="2400">
                <a:solidFill>
                  <a:schemeClr val="tx1"/>
                </a:solidFill>
                <a:latin typeface="Times New Roman" pitchFamily="18" charset="0"/>
              </a:defRPr>
            </a:lvl8pPr>
            <a:lvl9pPr marL="3886200" indent="-228600" algn="r" defTabSz="989013" eaLnBrk="0" fontAlgn="base" hangingPunct="0">
              <a:spcBef>
                <a:spcPct val="0"/>
              </a:spcBef>
              <a:spcAft>
                <a:spcPct val="0"/>
              </a:spcAft>
              <a:defRPr sz="2400">
                <a:solidFill>
                  <a:schemeClr val="tx1"/>
                </a:solidFill>
                <a:latin typeface="Times New Roman" pitchFamily="18" charset="0"/>
              </a:defRPr>
            </a:lvl9pPr>
          </a:lstStyle>
          <a:p>
            <a:pPr algn="r" eaLnBrk="0" fontAlgn="base" hangingPunct="0">
              <a:spcBef>
                <a:spcPct val="0"/>
              </a:spcBef>
              <a:spcAft>
                <a:spcPct val="0"/>
              </a:spcAft>
            </a:pPr>
            <a:fld id="{F4C37E94-E77B-4C8B-9E0F-6FDA7D796718}" type="slidenum">
              <a:rPr lang="nl-NL" altLang="en-US" sz="1200" smtClean="0">
                <a:solidFill>
                  <a:srgbClr val="000000"/>
                </a:solidFill>
              </a:rPr>
              <a:pPr algn="r" eaLnBrk="0" fontAlgn="base" hangingPunct="0">
                <a:spcBef>
                  <a:spcPct val="0"/>
                </a:spcBef>
                <a:spcAft>
                  <a:spcPct val="0"/>
                </a:spcAft>
              </a:pPr>
              <a:t>19</a:t>
            </a:fld>
            <a:endParaRPr lang="nl-NL" altLang="en-US" sz="1200">
              <a:solidFill>
                <a:srgbClr val="000000"/>
              </a:solidFill>
            </a:endParaRPr>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p:spPr>
        <p:txBody>
          <a:bodyPr/>
          <a:lstStyle/>
          <a:p>
            <a:r>
              <a:rPr lang="es-DO" altLang="en-US" b="1" dirty="0"/>
              <a:t>Agua virtual </a:t>
            </a:r>
            <a:r>
              <a:rPr lang="es-DO" altLang="en-US" i="1" dirty="0"/>
              <a:t>es el agua contenida en los productos que vendemos o consumimos. </a:t>
            </a:r>
          </a:p>
          <a:p>
            <a:endParaRPr lang="es-DO" altLang="en-US" i="1" dirty="0"/>
          </a:p>
          <a:p>
            <a:r>
              <a:rPr lang="es-DO" altLang="en-US" dirty="0"/>
              <a:t>Por ejemplo, si un mango</a:t>
            </a:r>
            <a:r>
              <a:rPr lang="es-DO" altLang="en-US" baseline="0" dirty="0"/>
              <a:t> es 80% agua, entonces la exportación del mango es una exportación de un peso considerable en agua del ecosistema dominicano.  El agua de ese mango es liberada en los vertederos o en los sistemas de tratamiento de agua de la ciudad punto de destino del producto. </a:t>
            </a:r>
          </a:p>
          <a:p>
            <a:endParaRPr lang="es-DO" altLang="en-US" baseline="0" dirty="0"/>
          </a:p>
          <a:p>
            <a:r>
              <a:rPr lang="es-DO" altLang="en-US" dirty="0"/>
              <a:t>El balance de agua virtual por país y la dirección del flujo (bruto) de agua virtual por el período 1996-2005. Solo los más</a:t>
            </a:r>
            <a:r>
              <a:rPr lang="es-DO" altLang="en-US" baseline="0" dirty="0"/>
              <a:t> significativos</a:t>
            </a:r>
            <a:r>
              <a:rPr kumimoji="0" lang="es-DO" altLang="en-US" sz="1200" b="0" i="0" u="none" strike="noStrike" kern="1200" cap="none" spc="0" normalizeH="0" baseline="0" noProof="0" dirty="0">
                <a:ln>
                  <a:noFill/>
                </a:ln>
                <a:solidFill>
                  <a:prstClr val="black"/>
                </a:solidFill>
                <a:effectLst/>
                <a:uLnTx/>
                <a:uFillTx/>
                <a:latin typeface="+mn-lt"/>
                <a:ea typeface="+mn-ea"/>
                <a:cs typeface="+mn-cs"/>
              </a:rPr>
              <a:t>(&gt; 15 Gm3/</a:t>
            </a:r>
            <a:r>
              <a:rPr kumimoji="0" lang="es-DO" altLang="en-US" sz="1200" b="0" i="0" u="none" strike="noStrike" kern="1200" cap="none" spc="0" normalizeH="0" baseline="0" noProof="0" dirty="0" err="1">
                <a:ln>
                  <a:noFill/>
                </a:ln>
                <a:solidFill>
                  <a:prstClr val="black"/>
                </a:solidFill>
                <a:effectLst/>
                <a:uLnTx/>
                <a:uFillTx/>
                <a:latin typeface="+mn-lt"/>
                <a:ea typeface="+mn-ea"/>
                <a:cs typeface="+mn-cs"/>
              </a:rPr>
              <a:t>yr</a:t>
            </a:r>
            <a:r>
              <a:rPr kumimoji="0" lang="es-DO" altLang="en-US" sz="1200" b="0" i="0" u="none" strike="noStrike" kern="1200" cap="none" spc="0" normalizeH="0" baseline="0" noProof="0" dirty="0">
                <a:ln>
                  <a:noFill/>
                </a:ln>
                <a:solidFill>
                  <a:prstClr val="black"/>
                </a:solidFill>
                <a:effectLst/>
                <a:uLnTx/>
                <a:uFillTx/>
                <a:latin typeface="+mn-lt"/>
                <a:ea typeface="+mn-ea"/>
                <a:cs typeface="+mn-cs"/>
              </a:rPr>
              <a:t>) </a:t>
            </a:r>
            <a:r>
              <a:rPr lang="es-DO" altLang="en-US" baseline="0" dirty="0"/>
              <a:t> están presentados. Fíjense en la isla de Japón, quien es un importador neto de alimentos y productos. Su Huella hídrica es negativa, es decir que importan más agua que la que exportan.</a:t>
            </a:r>
          </a:p>
          <a:p>
            <a:endParaRPr lang="es-DO" altLang="en-US" baseline="0" dirty="0"/>
          </a:p>
          <a:p>
            <a:r>
              <a:rPr lang="es-DO" altLang="en-US" dirty="0" err="1"/>
              <a:t>Source</a:t>
            </a:r>
            <a:r>
              <a:rPr lang="es-DO" altLang="en-US" dirty="0"/>
              <a:t>: </a:t>
            </a:r>
            <a:r>
              <a:rPr lang="es-DO" altLang="en-US" dirty="0" err="1"/>
              <a:t>Mekonnen</a:t>
            </a:r>
            <a:r>
              <a:rPr lang="es-DO" altLang="en-US" dirty="0"/>
              <a:t>, M.M. and </a:t>
            </a:r>
            <a:r>
              <a:rPr lang="es-DO" altLang="en-US" dirty="0" err="1"/>
              <a:t>Hoekstra</a:t>
            </a:r>
            <a:r>
              <a:rPr lang="es-DO" altLang="en-US" dirty="0"/>
              <a:t>, A.Y. (2011) </a:t>
            </a:r>
            <a:r>
              <a:rPr lang="es-DO" altLang="en-US" i="1" dirty="0" err="1"/>
              <a:t>National</a:t>
            </a:r>
            <a:r>
              <a:rPr lang="es-DO" altLang="en-US" i="1" dirty="0"/>
              <a:t> </a:t>
            </a:r>
            <a:r>
              <a:rPr lang="es-DO" altLang="en-US" i="1" dirty="0" err="1"/>
              <a:t>water</a:t>
            </a:r>
            <a:r>
              <a:rPr lang="es-DO" altLang="en-US" i="1" dirty="0"/>
              <a:t> </a:t>
            </a:r>
            <a:r>
              <a:rPr lang="es-DO" altLang="en-US" i="1" dirty="0" err="1"/>
              <a:t>foo</a:t>
            </a:r>
            <a:r>
              <a:rPr lang="en-US" altLang="en-US" i="1" dirty="0" err="1"/>
              <a:t>tprint</a:t>
            </a:r>
            <a:r>
              <a:rPr lang="en-US" altLang="en-US" i="1" dirty="0"/>
              <a:t> accounts: the green, blue and grey water footprint of production and consumption, Value of Water</a:t>
            </a:r>
            <a:r>
              <a:rPr lang="en-US" altLang="en-US" dirty="0"/>
              <a:t> Research Report Series No.50, UNESCO-IHE, Delft, the Netherlands.</a:t>
            </a:r>
          </a:p>
          <a:p>
            <a:endParaRPr lang="en-US" alt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ijdelijke aanduiding voor dia-afbeelding 1"/>
          <p:cNvSpPr>
            <a:spLocks noGrp="1" noRot="1" noChangeAspect="1" noTextEdit="1"/>
          </p:cNvSpPr>
          <p:nvPr>
            <p:ph type="sldImg"/>
          </p:nvPr>
        </p:nvSpPr>
        <p:spPr>
          <a:ln/>
        </p:spPr>
      </p:sp>
      <p:sp>
        <p:nvSpPr>
          <p:cNvPr id="62467" name="Tijdelijke aanduiding voor notities 2"/>
          <p:cNvSpPr>
            <a:spLocks noGrp="1"/>
          </p:cNvSpPr>
          <p:nvPr>
            <p:ph type="body" idx="1"/>
          </p:nvPr>
        </p:nvSpPr>
        <p:spPr>
          <a:noFill/>
        </p:spPr>
        <p:txBody>
          <a:bodyPr/>
          <a:lstStyle/>
          <a:p>
            <a:r>
              <a:rPr lang="es-DO" altLang="en-US" noProof="0" dirty="0"/>
              <a:t>Nótese que podemos hacer el mismo análisis entre regiones</a:t>
            </a:r>
            <a:r>
              <a:rPr lang="es-DO" altLang="en-US" baseline="0" noProof="0" dirty="0"/>
              <a:t> dentro de un país, entre cuencas hidrográficas, entre compañías, etc. En este ejemplo, agua utilizada en el norte de la India </a:t>
            </a:r>
            <a:r>
              <a:rPr lang="es-DO" altLang="en-US" noProof="0" dirty="0"/>
              <a:t>(con escasos recursos hídricos) para producir</a:t>
            </a:r>
            <a:r>
              <a:rPr lang="es-DO" altLang="en-US" baseline="0" noProof="0" dirty="0"/>
              <a:t> productos enviados a la India oriental </a:t>
            </a:r>
            <a:r>
              <a:rPr lang="es-DO" altLang="en-US" noProof="0" dirty="0"/>
              <a:t>(relativamente abundante en agua</a:t>
            </a:r>
            <a:r>
              <a:rPr lang="es-DO" altLang="en-US" noProof="0" dirty="0" smtClean="0"/>
              <a:t>).</a:t>
            </a:r>
          </a:p>
          <a:p>
            <a:endParaRPr lang="es-DO" altLang="en-US" noProof="0" dirty="0" smtClean="0"/>
          </a:p>
          <a:p>
            <a:r>
              <a:rPr lang="es-DO" altLang="en-US" noProof="0" dirty="0" smtClean="0"/>
              <a:t>Exportamos</a:t>
            </a:r>
            <a:r>
              <a:rPr lang="es-DO" altLang="en-US" baseline="0" noProof="0" dirty="0" smtClean="0"/>
              <a:t> agua de zonas secas de la R.D hacia zonas húmedas, como es Santo Domingo, D.N.</a:t>
            </a:r>
            <a:endParaRPr lang="es-DO" altLang="en-US" noProof="0" dirty="0"/>
          </a:p>
          <a:p>
            <a:endParaRPr lang="es-DO" altLang="en-US" noProof="0" dirty="0"/>
          </a:p>
          <a:p>
            <a:r>
              <a:rPr lang="en-GB" altLang="en-US" dirty="0"/>
              <a:t>Source: </a:t>
            </a:r>
            <a:r>
              <a:rPr lang="en-GB" altLang="en-US" dirty="0" err="1"/>
              <a:t>Kampman</a:t>
            </a:r>
            <a:r>
              <a:rPr lang="en-GB" altLang="en-US" dirty="0"/>
              <a:t>, D.A., Hoekstra, A.Y. and </a:t>
            </a:r>
            <a:r>
              <a:rPr lang="en-GB" altLang="en-US" dirty="0" err="1"/>
              <a:t>Krol</a:t>
            </a:r>
            <a:r>
              <a:rPr lang="en-GB" altLang="en-US" dirty="0"/>
              <a:t>, M.S. (2008) </a:t>
            </a:r>
            <a:r>
              <a:rPr lang="en-GB" altLang="en-US" i="1" dirty="0"/>
              <a:t>The water footprint of India, </a:t>
            </a:r>
            <a:r>
              <a:rPr lang="en-US" altLang="en-US" i="1" dirty="0"/>
              <a:t>Value of Water Research Report Series No.32</a:t>
            </a:r>
            <a:r>
              <a:rPr lang="en-US" altLang="en-US" dirty="0"/>
              <a:t>, UNESCO-IHE.</a:t>
            </a:r>
            <a:endParaRPr lang="nl-NL" altLang="en-US" dirty="0"/>
          </a:p>
          <a:p>
            <a:endParaRPr lang="en-GB" altLang="en-US" dirty="0"/>
          </a:p>
        </p:txBody>
      </p:sp>
      <p:sp>
        <p:nvSpPr>
          <p:cNvPr id="62468" name="Tijdelijke aanduiding voor dianummer 3"/>
          <p:cNvSpPr>
            <a:spLocks noGrp="1"/>
          </p:cNvSpPr>
          <p:nvPr>
            <p:ph type="sldNum" sz="quarter" idx="5"/>
          </p:nvPr>
        </p:nvSpPr>
        <p:spPr>
          <a:noFill/>
        </p:spPr>
        <p:txBody>
          <a:bodyPr/>
          <a:lstStyle>
            <a:lvl1pPr defTabSz="912813">
              <a:defRPr sz="2400">
                <a:solidFill>
                  <a:schemeClr val="tx1"/>
                </a:solidFill>
                <a:latin typeface="Times New Roman" pitchFamily="18" charset="0"/>
              </a:defRPr>
            </a:lvl1pPr>
            <a:lvl2pPr marL="742950" indent="-285750" defTabSz="912813">
              <a:defRPr sz="2400">
                <a:solidFill>
                  <a:schemeClr val="tx1"/>
                </a:solidFill>
                <a:latin typeface="Times New Roman" pitchFamily="18" charset="0"/>
              </a:defRPr>
            </a:lvl2pPr>
            <a:lvl3pPr marL="1143000" indent="-228600" defTabSz="912813">
              <a:defRPr sz="2400">
                <a:solidFill>
                  <a:schemeClr val="tx1"/>
                </a:solidFill>
                <a:latin typeface="Times New Roman" pitchFamily="18" charset="0"/>
              </a:defRPr>
            </a:lvl3pPr>
            <a:lvl4pPr marL="1600200" indent="-228600" defTabSz="912813">
              <a:defRPr sz="2400">
                <a:solidFill>
                  <a:schemeClr val="tx1"/>
                </a:solidFill>
                <a:latin typeface="Times New Roman" pitchFamily="18" charset="0"/>
              </a:defRPr>
            </a:lvl4pPr>
            <a:lvl5pPr marL="2057400" indent="-228600" defTabSz="912813">
              <a:defRPr sz="2400">
                <a:solidFill>
                  <a:schemeClr val="tx1"/>
                </a:solidFill>
                <a:latin typeface="Times New Roman" pitchFamily="18" charset="0"/>
              </a:defRPr>
            </a:lvl5pPr>
            <a:lvl6pPr marL="2514600" indent="-228600" algn="r" defTabSz="912813" eaLnBrk="0" fontAlgn="base" hangingPunct="0">
              <a:spcBef>
                <a:spcPct val="0"/>
              </a:spcBef>
              <a:spcAft>
                <a:spcPct val="0"/>
              </a:spcAft>
              <a:defRPr sz="2400">
                <a:solidFill>
                  <a:schemeClr val="tx1"/>
                </a:solidFill>
                <a:latin typeface="Times New Roman" pitchFamily="18" charset="0"/>
              </a:defRPr>
            </a:lvl6pPr>
            <a:lvl7pPr marL="2971800" indent="-228600" algn="r" defTabSz="912813" eaLnBrk="0" fontAlgn="base" hangingPunct="0">
              <a:spcBef>
                <a:spcPct val="0"/>
              </a:spcBef>
              <a:spcAft>
                <a:spcPct val="0"/>
              </a:spcAft>
              <a:defRPr sz="2400">
                <a:solidFill>
                  <a:schemeClr val="tx1"/>
                </a:solidFill>
                <a:latin typeface="Times New Roman" pitchFamily="18" charset="0"/>
              </a:defRPr>
            </a:lvl7pPr>
            <a:lvl8pPr marL="3429000" indent="-228600" algn="r" defTabSz="912813" eaLnBrk="0" fontAlgn="base" hangingPunct="0">
              <a:spcBef>
                <a:spcPct val="0"/>
              </a:spcBef>
              <a:spcAft>
                <a:spcPct val="0"/>
              </a:spcAft>
              <a:defRPr sz="2400">
                <a:solidFill>
                  <a:schemeClr val="tx1"/>
                </a:solidFill>
                <a:latin typeface="Times New Roman" pitchFamily="18" charset="0"/>
              </a:defRPr>
            </a:lvl8pPr>
            <a:lvl9pPr marL="3886200" indent="-228600" algn="r" defTabSz="912813" eaLnBrk="0" fontAlgn="base" hangingPunct="0">
              <a:spcBef>
                <a:spcPct val="0"/>
              </a:spcBef>
              <a:spcAft>
                <a:spcPct val="0"/>
              </a:spcAft>
              <a:defRPr sz="2400">
                <a:solidFill>
                  <a:schemeClr val="tx1"/>
                </a:solidFill>
                <a:latin typeface="Times New Roman" pitchFamily="18" charset="0"/>
              </a:defRPr>
            </a:lvl9pPr>
          </a:lstStyle>
          <a:p>
            <a:fld id="{7D04D0C5-3A82-4BB2-BCF0-E3843BCCE63B}" type="slidenum">
              <a:rPr lang="nl-NL" altLang="en-US" sz="1200">
                <a:solidFill>
                  <a:srgbClr val="000000"/>
                </a:solidFill>
              </a:rPr>
              <a:pPr/>
              <a:t>20</a:t>
            </a:fld>
            <a:endParaRPr lang="nl-NL" altLang="en-US" sz="1200">
              <a:solidFill>
                <a:srgbClr val="000000"/>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3" tIns="45712" rIns="91423" bIns="45712" anchor="b"/>
          <a:lstStyle>
            <a:lvl1pPr defTabSz="912813">
              <a:defRPr sz="2400">
                <a:solidFill>
                  <a:schemeClr val="tx1"/>
                </a:solidFill>
                <a:latin typeface="Times New Roman" pitchFamily="18" charset="0"/>
              </a:defRPr>
            </a:lvl1pPr>
            <a:lvl2pPr marL="685800" indent="-263525" defTabSz="912813">
              <a:defRPr sz="2400">
                <a:solidFill>
                  <a:schemeClr val="tx1"/>
                </a:solidFill>
                <a:latin typeface="Times New Roman" pitchFamily="18" charset="0"/>
              </a:defRPr>
            </a:lvl2pPr>
            <a:lvl3pPr marL="1055688" indent="-211138" defTabSz="912813">
              <a:defRPr sz="2400">
                <a:solidFill>
                  <a:schemeClr val="tx1"/>
                </a:solidFill>
                <a:latin typeface="Times New Roman" pitchFamily="18" charset="0"/>
              </a:defRPr>
            </a:lvl3pPr>
            <a:lvl4pPr marL="1476375" indent="-209550" defTabSz="912813">
              <a:defRPr sz="2400">
                <a:solidFill>
                  <a:schemeClr val="tx1"/>
                </a:solidFill>
                <a:latin typeface="Times New Roman" pitchFamily="18" charset="0"/>
              </a:defRPr>
            </a:lvl4pPr>
            <a:lvl5pPr marL="1898650" indent="-211138" defTabSz="912813">
              <a:defRPr sz="2400">
                <a:solidFill>
                  <a:schemeClr val="tx1"/>
                </a:solidFill>
                <a:latin typeface="Times New Roman" pitchFamily="18" charset="0"/>
              </a:defRPr>
            </a:lvl5pPr>
            <a:lvl6pPr marL="2355850" indent="-211138" algn="r" defTabSz="912813" eaLnBrk="0" fontAlgn="base" hangingPunct="0">
              <a:spcBef>
                <a:spcPct val="0"/>
              </a:spcBef>
              <a:spcAft>
                <a:spcPct val="0"/>
              </a:spcAft>
              <a:defRPr sz="2400">
                <a:solidFill>
                  <a:schemeClr val="tx1"/>
                </a:solidFill>
                <a:latin typeface="Times New Roman" pitchFamily="18" charset="0"/>
              </a:defRPr>
            </a:lvl6pPr>
            <a:lvl7pPr marL="2813050" indent="-211138" algn="r" defTabSz="912813" eaLnBrk="0" fontAlgn="base" hangingPunct="0">
              <a:spcBef>
                <a:spcPct val="0"/>
              </a:spcBef>
              <a:spcAft>
                <a:spcPct val="0"/>
              </a:spcAft>
              <a:defRPr sz="2400">
                <a:solidFill>
                  <a:schemeClr val="tx1"/>
                </a:solidFill>
                <a:latin typeface="Times New Roman" pitchFamily="18" charset="0"/>
              </a:defRPr>
            </a:lvl7pPr>
            <a:lvl8pPr marL="3270250" indent="-211138" algn="r" defTabSz="912813" eaLnBrk="0" fontAlgn="base" hangingPunct="0">
              <a:spcBef>
                <a:spcPct val="0"/>
              </a:spcBef>
              <a:spcAft>
                <a:spcPct val="0"/>
              </a:spcAft>
              <a:defRPr sz="2400">
                <a:solidFill>
                  <a:schemeClr val="tx1"/>
                </a:solidFill>
                <a:latin typeface="Times New Roman" pitchFamily="18" charset="0"/>
              </a:defRPr>
            </a:lvl8pPr>
            <a:lvl9pPr marL="3727450" indent="-211138" algn="r" defTabSz="912813" eaLnBrk="0" fontAlgn="base" hangingPunct="0">
              <a:spcBef>
                <a:spcPct val="0"/>
              </a:spcBef>
              <a:spcAft>
                <a:spcPct val="0"/>
              </a:spcAft>
              <a:defRPr sz="2400">
                <a:solidFill>
                  <a:schemeClr val="tx1"/>
                </a:solidFill>
                <a:latin typeface="Times New Roman" pitchFamily="18" charset="0"/>
              </a:defRPr>
            </a:lvl9pPr>
          </a:lstStyle>
          <a:p>
            <a:pPr algn="r" eaLnBrk="0" fontAlgn="base" hangingPunct="0">
              <a:spcBef>
                <a:spcPct val="0"/>
              </a:spcBef>
              <a:spcAft>
                <a:spcPct val="0"/>
              </a:spcAft>
            </a:pPr>
            <a:fld id="{4389DE2E-121A-4176-ADB7-5C19473541F6}" type="slidenum">
              <a:rPr lang="nl-NL" altLang="en-US" sz="1200" smtClean="0">
                <a:solidFill>
                  <a:srgbClr val="000000"/>
                </a:solidFill>
              </a:rPr>
              <a:pPr algn="r" eaLnBrk="0" fontAlgn="base" hangingPunct="0">
                <a:spcBef>
                  <a:spcPct val="0"/>
                </a:spcBef>
                <a:spcAft>
                  <a:spcPct val="0"/>
                </a:spcAft>
              </a:pPr>
              <a:t>21</a:t>
            </a:fld>
            <a:endParaRPr lang="nl-NL" altLang="en-US" sz="1200">
              <a:solidFill>
                <a:srgbClr val="000000"/>
              </a:solidFill>
            </a:endParaRPr>
          </a:p>
        </p:txBody>
      </p:sp>
      <p:sp>
        <p:nvSpPr>
          <p:cNvPr id="287747" name="Rectangle 2"/>
          <p:cNvSpPr>
            <a:spLocks noGrp="1" noRot="1" noChangeAspect="1" noChangeArrowheads="1" noTextEdit="1"/>
          </p:cNvSpPr>
          <p:nvPr>
            <p:ph type="sldImg"/>
          </p:nvPr>
        </p:nvSpPr>
        <p:spPr>
          <a:ln/>
        </p:spPr>
      </p:sp>
      <p:sp>
        <p:nvSpPr>
          <p:cNvPr id="287748" name="Rectangle 3"/>
          <p:cNvSpPr>
            <a:spLocks noGrp="1" noChangeArrowheads="1"/>
          </p:cNvSpPr>
          <p:nvPr>
            <p:ph type="body" idx="1"/>
          </p:nvPr>
        </p:nvSpPr>
        <p:spPr/>
        <p:txBody>
          <a:bodyPr/>
          <a:lstStyle/>
          <a:p>
            <a:r>
              <a:rPr lang="en-US" altLang="en-US"/>
              <a:t> </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3" tIns="45712" rIns="91423" bIns="45712" anchor="b"/>
          <a:lstStyle>
            <a:lvl1pPr defTabSz="912813">
              <a:defRPr sz="2400">
                <a:solidFill>
                  <a:schemeClr val="tx1"/>
                </a:solidFill>
                <a:latin typeface="Times New Roman" pitchFamily="18" charset="0"/>
              </a:defRPr>
            </a:lvl1pPr>
            <a:lvl2pPr marL="742950" indent="-285750" defTabSz="912813">
              <a:defRPr sz="2400">
                <a:solidFill>
                  <a:schemeClr val="tx1"/>
                </a:solidFill>
                <a:latin typeface="Times New Roman" pitchFamily="18" charset="0"/>
              </a:defRPr>
            </a:lvl2pPr>
            <a:lvl3pPr marL="1143000" indent="-228600" defTabSz="912813">
              <a:defRPr sz="2400">
                <a:solidFill>
                  <a:schemeClr val="tx1"/>
                </a:solidFill>
                <a:latin typeface="Times New Roman" pitchFamily="18" charset="0"/>
              </a:defRPr>
            </a:lvl3pPr>
            <a:lvl4pPr marL="1600200" indent="-228600" defTabSz="912813">
              <a:defRPr sz="2400">
                <a:solidFill>
                  <a:schemeClr val="tx1"/>
                </a:solidFill>
                <a:latin typeface="Times New Roman" pitchFamily="18" charset="0"/>
              </a:defRPr>
            </a:lvl4pPr>
            <a:lvl5pPr marL="2057400" indent="-228600" defTabSz="912813">
              <a:defRPr sz="2400">
                <a:solidFill>
                  <a:schemeClr val="tx1"/>
                </a:solidFill>
                <a:latin typeface="Times New Roman" pitchFamily="18" charset="0"/>
              </a:defRPr>
            </a:lvl5pPr>
            <a:lvl6pPr marL="2514600" indent="-228600" algn="r" defTabSz="912813" eaLnBrk="0" fontAlgn="base" hangingPunct="0">
              <a:spcBef>
                <a:spcPct val="0"/>
              </a:spcBef>
              <a:spcAft>
                <a:spcPct val="0"/>
              </a:spcAft>
              <a:defRPr sz="2400">
                <a:solidFill>
                  <a:schemeClr val="tx1"/>
                </a:solidFill>
                <a:latin typeface="Times New Roman" pitchFamily="18" charset="0"/>
              </a:defRPr>
            </a:lvl6pPr>
            <a:lvl7pPr marL="2971800" indent="-228600" algn="r" defTabSz="912813" eaLnBrk="0" fontAlgn="base" hangingPunct="0">
              <a:spcBef>
                <a:spcPct val="0"/>
              </a:spcBef>
              <a:spcAft>
                <a:spcPct val="0"/>
              </a:spcAft>
              <a:defRPr sz="2400">
                <a:solidFill>
                  <a:schemeClr val="tx1"/>
                </a:solidFill>
                <a:latin typeface="Times New Roman" pitchFamily="18" charset="0"/>
              </a:defRPr>
            </a:lvl7pPr>
            <a:lvl8pPr marL="3429000" indent="-228600" algn="r" defTabSz="912813" eaLnBrk="0" fontAlgn="base" hangingPunct="0">
              <a:spcBef>
                <a:spcPct val="0"/>
              </a:spcBef>
              <a:spcAft>
                <a:spcPct val="0"/>
              </a:spcAft>
              <a:defRPr sz="2400">
                <a:solidFill>
                  <a:schemeClr val="tx1"/>
                </a:solidFill>
                <a:latin typeface="Times New Roman" pitchFamily="18" charset="0"/>
              </a:defRPr>
            </a:lvl8pPr>
            <a:lvl9pPr marL="3886200" indent="-228600" algn="r" defTabSz="912813" eaLnBrk="0" fontAlgn="base" hangingPunct="0">
              <a:spcBef>
                <a:spcPct val="0"/>
              </a:spcBef>
              <a:spcAft>
                <a:spcPct val="0"/>
              </a:spcAft>
              <a:defRPr sz="2400">
                <a:solidFill>
                  <a:schemeClr val="tx1"/>
                </a:solidFill>
                <a:latin typeface="Times New Roman" pitchFamily="18" charset="0"/>
              </a:defRPr>
            </a:lvl9pPr>
          </a:lstStyle>
          <a:p>
            <a:pPr algn="r" eaLnBrk="0" fontAlgn="base" hangingPunct="0">
              <a:spcBef>
                <a:spcPct val="0"/>
              </a:spcBef>
              <a:spcAft>
                <a:spcPct val="0"/>
              </a:spcAft>
            </a:pPr>
            <a:fld id="{BE957A17-CFB8-4607-9A85-BD1F9844D6F8}" type="slidenum">
              <a:rPr lang="en-US" altLang="en-US" sz="1200" smtClean="0">
                <a:solidFill>
                  <a:srgbClr val="000000"/>
                </a:solidFill>
              </a:rPr>
              <a:pPr algn="r" eaLnBrk="0" fontAlgn="base" hangingPunct="0">
                <a:spcBef>
                  <a:spcPct val="0"/>
                </a:spcBef>
                <a:spcAft>
                  <a:spcPct val="0"/>
                </a:spcAft>
              </a:pPr>
              <a:t>22</a:t>
            </a:fld>
            <a:endParaRPr lang="en-US" altLang="en-US" sz="1200">
              <a:solidFill>
                <a:srgbClr val="000000"/>
              </a:solidFill>
            </a:endParaRPr>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p:spPr>
        <p:txBody>
          <a:bodyPr/>
          <a:lstStyle/>
          <a:p>
            <a:pPr eaLnBrk="1" hangingPunct="1"/>
            <a:r>
              <a:rPr lang="es-ES" altLang="en-US" dirty="0"/>
              <a:t>Litro por Litro, la</a:t>
            </a:r>
            <a:r>
              <a:rPr lang="es-ES" altLang="en-US" baseline="0" dirty="0"/>
              <a:t> producción de biocombustibles es 50% agua. Sin embargo el agua no está considerado como parte de la estrategia de energía. </a:t>
            </a:r>
            <a:endParaRPr lang="es-ES" altLang="en-US" dirty="0"/>
          </a:p>
          <a:p>
            <a:pPr eaLnBrk="1" hangingPunct="1"/>
            <a:endParaRPr lang="es-ES" altLang="en-US" dirty="0"/>
          </a:p>
          <a:p>
            <a:pPr eaLnBrk="1" hangingPunct="1"/>
            <a:endParaRPr lang="en-US" altLang="en-US" dirty="0"/>
          </a:p>
          <a:p>
            <a:pPr eaLnBrk="1" hangingPunct="1"/>
            <a:r>
              <a:rPr lang="en-US" altLang="en-US" dirty="0"/>
              <a:t>Source:</a:t>
            </a:r>
          </a:p>
          <a:p>
            <a:pPr eaLnBrk="1" hangingPunct="1"/>
            <a:r>
              <a:rPr lang="en-US" altLang="en-US" dirty="0" err="1"/>
              <a:t>Gerbens-Leenes</a:t>
            </a:r>
            <a:r>
              <a:rPr lang="en-US" altLang="en-US" dirty="0"/>
              <a:t>, W., Hoekstra, A.Y. and Van der Meer, T.H. (2009) </a:t>
            </a:r>
            <a:r>
              <a:rPr lang="en-US" altLang="en-US" i="1" dirty="0"/>
              <a:t>The water footprint of bioenergy, Proceedings of the National Academy of Sciences</a:t>
            </a:r>
            <a:r>
              <a:rPr lang="en-US" altLang="en-US" dirty="0"/>
              <a:t>, 106 (25): 10219-10223. </a:t>
            </a:r>
            <a:endParaRPr lang="nl-NL" altLang="en-US" dirty="0"/>
          </a:p>
          <a:p>
            <a:pPr eaLnBrk="1" hangingPunct="1"/>
            <a:endParaRPr lang="nl-NL" alt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ijdelijke aanduiding voor dia-afbeelding 1"/>
          <p:cNvSpPr>
            <a:spLocks noGrp="1" noRot="1" noChangeAspect="1" noTextEdit="1"/>
          </p:cNvSpPr>
          <p:nvPr>
            <p:ph type="sldImg"/>
          </p:nvPr>
        </p:nvSpPr>
        <p:spPr>
          <a:ln/>
        </p:spPr>
      </p:sp>
      <p:sp>
        <p:nvSpPr>
          <p:cNvPr id="59395" name="Tijdelijke aanduiding voor notities 2"/>
          <p:cNvSpPr>
            <a:spLocks noGrp="1"/>
          </p:cNvSpPr>
          <p:nvPr>
            <p:ph type="body" idx="1"/>
          </p:nvPr>
        </p:nvSpPr>
        <p:spPr>
          <a:noFill/>
        </p:spPr>
        <p:txBody>
          <a:bodyPr/>
          <a:lstStyle/>
          <a:p>
            <a:r>
              <a:rPr lang="es-DO" altLang="en-US" noProof="0" dirty="0"/>
              <a:t>La </a:t>
            </a:r>
            <a:r>
              <a:rPr lang="es-DO" altLang="en-US" b="1" noProof="0" dirty="0"/>
              <a:t>huella interna </a:t>
            </a:r>
            <a:r>
              <a:rPr lang="es-DO" altLang="en-US" noProof="0" dirty="0"/>
              <a:t>de</a:t>
            </a:r>
            <a:r>
              <a:rPr lang="es-DO" altLang="en-US" baseline="0" noProof="0" dirty="0"/>
              <a:t> un área geográfica indica el agua utilizada dentro de la cuenca o del país para producir los productos consumidos por la población nacional.  La </a:t>
            </a:r>
            <a:r>
              <a:rPr lang="es-DO" altLang="en-US" b="1" baseline="0" noProof="0" dirty="0"/>
              <a:t>huella externa </a:t>
            </a:r>
            <a:r>
              <a:rPr lang="es-DO" altLang="en-US" baseline="0" noProof="0" dirty="0"/>
              <a:t>es el volumen de recursos de agua utilizado en otras áreas o países para producir bienes o servicios en el país considerado.  Es igual al valor de agua virtual importada menos el volumen de agua virtual exportada en la reexportación de los productos. </a:t>
            </a:r>
          </a:p>
          <a:p>
            <a:endParaRPr lang="es-DO" altLang="en-US" baseline="0" noProof="0" dirty="0"/>
          </a:p>
          <a:p>
            <a:r>
              <a:rPr lang="es-DO" altLang="en-US" baseline="0" noProof="0" dirty="0"/>
              <a:t>El agua virtual exportada consiste en el agua exportada de origen doméstico más el agua re-exportada de fuentes de origen extranjero. El agua virtual importada será consumida en parte, constituyendo en parte la huella de agua externa.</a:t>
            </a:r>
          </a:p>
          <a:p>
            <a:endParaRPr lang="es-DO" altLang="en-US" baseline="0" noProof="0" dirty="0"/>
          </a:p>
          <a:p>
            <a:r>
              <a:rPr lang="es-DO" altLang="en-US" noProof="0" dirty="0"/>
              <a:t>La cuenta del agua de un país es la suma de agua virtual importada y el uso de agua dentro de un país</a:t>
            </a:r>
            <a:r>
              <a:rPr lang="es-DO" altLang="en-US" baseline="0" noProof="0" dirty="0"/>
              <a:t> o área especifico es igual a la suma de la Huella nacional más la exportación de agua virtual. </a:t>
            </a:r>
          </a:p>
          <a:p>
            <a:endParaRPr lang="en-GB" altLang="en-US" baseline="0" dirty="0"/>
          </a:p>
          <a:p>
            <a:r>
              <a:rPr lang="en-GB" altLang="en-US" baseline="0" dirty="0"/>
              <a:t>Fuente</a:t>
            </a:r>
            <a:r>
              <a:rPr lang="nl-NL" altLang="en-US" dirty="0"/>
              <a:t>: </a:t>
            </a:r>
            <a:r>
              <a:rPr lang="en-US" altLang="en-US" dirty="0"/>
              <a:t>Hoekstra, A.Y., </a:t>
            </a:r>
            <a:r>
              <a:rPr lang="en-US" altLang="en-US" dirty="0" err="1"/>
              <a:t>Chapagain</a:t>
            </a:r>
            <a:r>
              <a:rPr lang="en-US" altLang="en-US" dirty="0"/>
              <a:t>, A.K., </a:t>
            </a:r>
            <a:r>
              <a:rPr lang="en-US" altLang="en-US" dirty="0" err="1"/>
              <a:t>Aldaya</a:t>
            </a:r>
            <a:r>
              <a:rPr lang="en-US" altLang="en-US" dirty="0"/>
              <a:t>, M.M. and </a:t>
            </a:r>
            <a:r>
              <a:rPr lang="en-US" altLang="en-US" dirty="0" err="1"/>
              <a:t>Mekonnen</a:t>
            </a:r>
            <a:r>
              <a:rPr lang="en-US" altLang="en-US" dirty="0"/>
              <a:t>, M.M. (2011) The Water Footprint Assessment Manual: Setting the Global Standard, </a:t>
            </a:r>
            <a:r>
              <a:rPr lang="en-US" altLang="en-US" dirty="0" err="1"/>
              <a:t>Earthscan</a:t>
            </a:r>
            <a:r>
              <a:rPr lang="en-US" altLang="en-US" dirty="0"/>
              <a:t>, London, UK.</a:t>
            </a:r>
            <a:endParaRPr lang="nl-NL" altLang="en-US" dirty="0"/>
          </a:p>
          <a:p>
            <a:endParaRPr lang="nl-NL" altLang="en-US" dirty="0"/>
          </a:p>
          <a:p>
            <a:endParaRPr lang="en-GB" altLang="en-US" dirty="0"/>
          </a:p>
        </p:txBody>
      </p:sp>
      <p:sp>
        <p:nvSpPr>
          <p:cNvPr id="59396" name="Tijdelijke aanduiding voor dianummer 3"/>
          <p:cNvSpPr txBox="1">
            <a:spLocks noGrp="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3" tIns="45712" rIns="91423" bIns="45712" anchor="b"/>
          <a:lstStyle>
            <a:lvl1pPr defTabSz="912813">
              <a:defRPr sz="2400">
                <a:solidFill>
                  <a:schemeClr val="tx1"/>
                </a:solidFill>
                <a:latin typeface="Times New Roman" pitchFamily="18" charset="0"/>
              </a:defRPr>
            </a:lvl1pPr>
            <a:lvl2pPr marL="742950" indent="-285750" defTabSz="912813">
              <a:defRPr sz="2400">
                <a:solidFill>
                  <a:schemeClr val="tx1"/>
                </a:solidFill>
                <a:latin typeface="Times New Roman" pitchFamily="18" charset="0"/>
              </a:defRPr>
            </a:lvl2pPr>
            <a:lvl3pPr marL="1143000" indent="-228600" defTabSz="912813">
              <a:defRPr sz="2400">
                <a:solidFill>
                  <a:schemeClr val="tx1"/>
                </a:solidFill>
                <a:latin typeface="Times New Roman" pitchFamily="18" charset="0"/>
              </a:defRPr>
            </a:lvl3pPr>
            <a:lvl4pPr marL="1600200" indent="-228600" defTabSz="912813">
              <a:defRPr sz="2400">
                <a:solidFill>
                  <a:schemeClr val="tx1"/>
                </a:solidFill>
                <a:latin typeface="Times New Roman" pitchFamily="18" charset="0"/>
              </a:defRPr>
            </a:lvl4pPr>
            <a:lvl5pPr marL="2057400" indent="-228600" defTabSz="912813">
              <a:defRPr sz="2400">
                <a:solidFill>
                  <a:schemeClr val="tx1"/>
                </a:solidFill>
                <a:latin typeface="Times New Roman" pitchFamily="18" charset="0"/>
              </a:defRPr>
            </a:lvl5pPr>
            <a:lvl6pPr marL="2514600" indent="-228600" algn="r" defTabSz="912813" eaLnBrk="0" fontAlgn="base" hangingPunct="0">
              <a:spcBef>
                <a:spcPct val="0"/>
              </a:spcBef>
              <a:spcAft>
                <a:spcPct val="0"/>
              </a:spcAft>
              <a:defRPr sz="2400">
                <a:solidFill>
                  <a:schemeClr val="tx1"/>
                </a:solidFill>
                <a:latin typeface="Times New Roman" pitchFamily="18" charset="0"/>
              </a:defRPr>
            </a:lvl6pPr>
            <a:lvl7pPr marL="2971800" indent="-228600" algn="r" defTabSz="912813" eaLnBrk="0" fontAlgn="base" hangingPunct="0">
              <a:spcBef>
                <a:spcPct val="0"/>
              </a:spcBef>
              <a:spcAft>
                <a:spcPct val="0"/>
              </a:spcAft>
              <a:defRPr sz="2400">
                <a:solidFill>
                  <a:schemeClr val="tx1"/>
                </a:solidFill>
                <a:latin typeface="Times New Roman" pitchFamily="18" charset="0"/>
              </a:defRPr>
            </a:lvl7pPr>
            <a:lvl8pPr marL="3429000" indent="-228600" algn="r" defTabSz="912813" eaLnBrk="0" fontAlgn="base" hangingPunct="0">
              <a:spcBef>
                <a:spcPct val="0"/>
              </a:spcBef>
              <a:spcAft>
                <a:spcPct val="0"/>
              </a:spcAft>
              <a:defRPr sz="2400">
                <a:solidFill>
                  <a:schemeClr val="tx1"/>
                </a:solidFill>
                <a:latin typeface="Times New Roman" pitchFamily="18" charset="0"/>
              </a:defRPr>
            </a:lvl8pPr>
            <a:lvl9pPr marL="3886200" indent="-228600" algn="r" defTabSz="912813" eaLnBrk="0" fontAlgn="base" hangingPunct="0">
              <a:spcBef>
                <a:spcPct val="0"/>
              </a:spcBef>
              <a:spcAft>
                <a:spcPct val="0"/>
              </a:spcAft>
              <a:defRPr sz="2400">
                <a:solidFill>
                  <a:schemeClr val="tx1"/>
                </a:solidFill>
                <a:latin typeface="Times New Roman" pitchFamily="18" charset="0"/>
              </a:defRPr>
            </a:lvl9pPr>
          </a:lstStyle>
          <a:p>
            <a:pPr algn="r" eaLnBrk="0" fontAlgn="base" hangingPunct="0">
              <a:spcBef>
                <a:spcPct val="0"/>
              </a:spcBef>
              <a:spcAft>
                <a:spcPct val="0"/>
              </a:spcAft>
            </a:pPr>
            <a:fld id="{2F7F3727-DB83-4B6B-BF2F-2DB910B36479}" type="slidenum">
              <a:rPr lang="nl-NL" altLang="en-US" sz="1200" smtClean="0">
                <a:solidFill>
                  <a:prstClr val="black"/>
                </a:solidFill>
              </a:rPr>
              <a:pPr algn="r" eaLnBrk="0" fontAlgn="base" hangingPunct="0">
                <a:spcBef>
                  <a:spcPct val="0"/>
                </a:spcBef>
                <a:spcAft>
                  <a:spcPct val="0"/>
                </a:spcAft>
              </a:pPr>
              <a:t>23</a:t>
            </a:fld>
            <a:endParaRPr lang="nl-NL" altLang="en-US" sz="1200">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7" name="Zástupný symbol obrazu snímky 1"/>
          <p:cNvSpPr>
            <a:spLocks noGrp="1" noRot="1" noChangeAspect="1"/>
          </p:cNvSpPr>
          <p:nvPr>
            <p:ph type="sldImg"/>
          </p:nvPr>
        </p:nvSpPr>
        <p:spPr bwMode="auto">
          <a:xfrm>
            <a:off x="1106488" y="1208088"/>
            <a:ext cx="4351337" cy="3263900"/>
          </a:xfrm>
          <a:noFill/>
          <a:ln>
            <a:solidFill>
              <a:srgbClr val="000000"/>
            </a:solidFill>
            <a:miter lim="800000"/>
            <a:headEnd/>
            <a:tailEnd/>
          </a:ln>
        </p:spPr>
      </p:sp>
      <p:sp>
        <p:nvSpPr>
          <p:cNvPr id="239618" name="Zástupný symbol poznámok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a:p>
        </p:txBody>
      </p:sp>
      <p:sp>
        <p:nvSpPr>
          <p:cNvPr id="2" name="Slide Number Placeholder 1"/>
          <p:cNvSpPr>
            <a:spLocks noGrp="1"/>
          </p:cNvSpPr>
          <p:nvPr>
            <p:ph type="sldNum" sz="quarter" idx="10"/>
          </p:nvPr>
        </p:nvSpPr>
        <p:spPr/>
        <p:txBody>
          <a:bodyPr/>
          <a:lstStyle/>
          <a:p>
            <a:fld id="{4D4B4541-A4E1-4C41-9B3E-64EA8C0EE030}" type="slidenum">
              <a:rPr lang="en-US" smtClean="0">
                <a:solidFill>
                  <a:prstClr val="black"/>
                </a:solidFill>
              </a:rPr>
              <a:pPr/>
              <a:t>24</a:t>
            </a:fld>
            <a:endParaRPr lang="en-US">
              <a:solidFill>
                <a:prstClr val="black"/>
              </a:solidFill>
            </a:endParaRPr>
          </a:p>
        </p:txBody>
      </p:sp>
    </p:spTree>
    <p:extLst>
      <p:ext uri="{BB962C8B-B14F-4D97-AF65-F5344CB8AC3E}">
        <p14:creationId xmlns:p14="http://schemas.microsoft.com/office/powerpoint/2010/main" val="304589525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u="sng" dirty="0"/>
              <a:t>El Contexto del Proyecto Romero</a:t>
            </a:r>
            <a:r>
              <a:rPr lang="es-ES" dirty="0"/>
              <a:t>:</a:t>
            </a:r>
            <a:r>
              <a:rPr lang="es-ES" baseline="0" dirty="0"/>
              <a:t> </a:t>
            </a:r>
            <a:r>
              <a:rPr lang="es-ES" dirty="0"/>
              <a:t>El proyecto Romero esta ubicada en la provincia de San Juan</a:t>
            </a:r>
            <a:r>
              <a:rPr lang="es-ES" baseline="0" dirty="0"/>
              <a:t> en la sub-cuenca del Río San Juan.</a:t>
            </a:r>
          </a:p>
          <a:p>
            <a:endParaRPr lang="es-ES" baseline="0" dirty="0"/>
          </a:p>
          <a:p>
            <a:r>
              <a:rPr lang="es-ES" baseline="0" dirty="0"/>
              <a:t>La provincia tiene una presión de agua de 86% </a:t>
            </a:r>
            <a:r>
              <a:rPr lang="es-ES" i="1" baseline="0" dirty="0"/>
              <a:t>sensu</a:t>
            </a:r>
            <a:r>
              <a:rPr lang="es-ES" baseline="0" dirty="0"/>
              <a:t> INDRHI 2011, es decir que la provincia ya dedica 86% de sus recursos de agua a su propio producción (concepto tradicional). </a:t>
            </a:r>
          </a:p>
          <a:p>
            <a:endParaRPr lang="es-ES" baseline="0" dirty="0"/>
          </a:p>
          <a:p>
            <a:r>
              <a:rPr lang="es-ES" baseline="0" dirty="0"/>
              <a:t>Es una zona agrícola con fuerte lobby para agua de riego proveniente de la presa de Sabaneta que provee agua doméstica, servicios eléctricos, y agua de riego.</a:t>
            </a:r>
          </a:p>
          <a:p>
            <a:endParaRPr lang="es-ES" baseline="0" dirty="0"/>
          </a:p>
          <a:p>
            <a:r>
              <a:rPr lang="es-ES" baseline="0" dirty="0"/>
              <a:t>El sistema de canales está diseñado para recibir 8M3/</a:t>
            </a:r>
            <a:r>
              <a:rPr lang="es-ES" baseline="0" dirty="0" err="1"/>
              <a:t>seg</a:t>
            </a:r>
            <a:r>
              <a:rPr lang="es-ES" baseline="0" dirty="0"/>
              <a:t>. En realidad recibe alrededor de 5M3/</a:t>
            </a:r>
            <a:r>
              <a:rPr lang="es-ES" baseline="0" dirty="0" err="1"/>
              <a:t>seg</a:t>
            </a:r>
            <a:r>
              <a:rPr lang="es-ES" baseline="0" dirty="0"/>
              <a:t>. Cuando la producción del arroz requiere agua, hay un fuerte déficit de agua doméstica. </a:t>
            </a:r>
            <a:endParaRPr lang="en-US" dirty="0"/>
          </a:p>
        </p:txBody>
      </p:sp>
      <p:sp>
        <p:nvSpPr>
          <p:cNvPr id="4" name="3 Marcador de número de diapositiva"/>
          <p:cNvSpPr>
            <a:spLocks noGrp="1"/>
          </p:cNvSpPr>
          <p:nvPr>
            <p:ph type="sldNum" sz="quarter" idx="10"/>
          </p:nvPr>
        </p:nvSpPr>
        <p:spPr/>
        <p:txBody>
          <a:bodyPr/>
          <a:lstStyle/>
          <a:p>
            <a:fld id="{19B18A95-381A-43B5-B082-5A25F5CD50CC}" type="slidenum">
              <a:rPr lang="en-US" smtClean="0"/>
              <a:t>25</a:t>
            </a:fld>
            <a:endParaRPr lang="en-US"/>
          </a:p>
        </p:txBody>
      </p:sp>
    </p:spTree>
    <p:extLst>
      <p:ext uri="{BB962C8B-B14F-4D97-AF65-F5344CB8AC3E}">
        <p14:creationId xmlns:p14="http://schemas.microsoft.com/office/powerpoint/2010/main" val="368637166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US" dirty="0"/>
          </a:p>
        </p:txBody>
      </p:sp>
      <p:sp>
        <p:nvSpPr>
          <p:cNvPr id="4" name="Marcador de número de diapositiva 3"/>
          <p:cNvSpPr>
            <a:spLocks noGrp="1"/>
          </p:cNvSpPr>
          <p:nvPr>
            <p:ph type="sldNum" sz="quarter" idx="10"/>
          </p:nvPr>
        </p:nvSpPr>
        <p:spPr/>
        <p:txBody>
          <a:bodyPr/>
          <a:lstStyle/>
          <a:p>
            <a:pPr>
              <a:defRPr/>
            </a:pPr>
            <a:fld id="{9E25E975-BED3-8F43-AE85-EB057BBC561E}" type="slidenum">
              <a:rPr lang="en-US" smtClean="0">
                <a:solidFill>
                  <a:prstClr val="black"/>
                </a:solidFill>
              </a:rPr>
              <a:pPr>
                <a:defRPr/>
              </a:pPr>
              <a:t>26</a:t>
            </a:fld>
            <a:endParaRPr lang="en-US">
              <a:solidFill>
                <a:prstClr val="black"/>
              </a:solidFill>
            </a:endParaRPr>
          </a:p>
        </p:txBody>
      </p:sp>
    </p:spTree>
    <p:extLst>
      <p:ext uri="{BB962C8B-B14F-4D97-AF65-F5344CB8AC3E}">
        <p14:creationId xmlns:p14="http://schemas.microsoft.com/office/powerpoint/2010/main" val="298012450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a:t>
            </a:r>
            <a:r>
              <a:rPr lang="es-ES" baseline="0" dirty="0"/>
              <a:t> </a:t>
            </a:r>
            <a:r>
              <a:rPr lang="es-ES" dirty="0"/>
              <a:t> proceso industrial responde</a:t>
            </a:r>
            <a:r>
              <a:rPr lang="es-ES" baseline="0" dirty="0"/>
              <a:t> a las características y necesidades de la cuenca</a:t>
            </a:r>
            <a:r>
              <a:rPr lang="es-ES" dirty="0"/>
              <a:t>:</a:t>
            </a:r>
          </a:p>
          <a:p>
            <a:pPr marL="228600" indent="-228600">
              <a:buAutoNum type="arabicPeriod"/>
            </a:pPr>
            <a:r>
              <a:rPr lang="es-ES" baseline="0" dirty="0"/>
              <a:t>Un proceso de Separación Física</a:t>
            </a:r>
          </a:p>
          <a:p>
            <a:pPr marL="228600" indent="-228600">
              <a:buAutoNum type="arabicPeriod"/>
            </a:pPr>
            <a:r>
              <a:rPr lang="es-ES" baseline="0" dirty="0"/>
              <a:t>Un proceso de flotación</a:t>
            </a:r>
          </a:p>
          <a:p>
            <a:pPr marL="228600" indent="-228600">
              <a:buAutoNum type="arabicPeriod"/>
            </a:pPr>
            <a:r>
              <a:rPr lang="es-ES" baseline="0" dirty="0"/>
              <a:t>Un proceso de secamiento</a:t>
            </a:r>
          </a:p>
          <a:p>
            <a:pPr marL="228600" indent="-228600">
              <a:buAutoNum type="arabicPeriod"/>
            </a:pPr>
            <a:r>
              <a:rPr lang="es-ES" baseline="0" dirty="0"/>
              <a:t>Material mineral transportado en contenedores a Barahona donde es exportada</a:t>
            </a:r>
          </a:p>
          <a:p>
            <a:pPr marL="228600" indent="-228600">
              <a:buAutoNum type="arabicPeriod"/>
            </a:pPr>
            <a:r>
              <a:rPr lang="es-ES" baseline="0" dirty="0"/>
              <a:t>Procesamiento químico fuera del país</a:t>
            </a:r>
          </a:p>
          <a:p>
            <a:pPr marL="228600" indent="-228600">
              <a:buAutoNum type="arabicPeriod"/>
            </a:pPr>
            <a:r>
              <a:rPr lang="es-ES" baseline="0" dirty="0"/>
              <a:t>Materiales estériles son devueltos a la mina con un proceso de cimentación</a:t>
            </a:r>
          </a:p>
          <a:p>
            <a:pPr marL="228600" indent="-228600">
              <a:buAutoNum type="arabicPeriod"/>
            </a:pPr>
            <a:endParaRPr lang="es-ES" baseline="0" dirty="0"/>
          </a:p>
          <a:p>
            <a:pPr marL="0" indent="0">
              <a:buNone/>
            </a:pPr>
            <a:r>
              <a:rPr lang="es-ES" baseline="0" dirty="0"/>
              <a:t>Reciclaje de material y no uso de contaminantes.</a:t>
            </a:r>
            <a:endParaRPr lang="en-US" dirty="0"/>
          </a:p>
        </p:txBody>
      </p:sp>
      <p:sp>
        <p:nvSpPr>
          <p:cNvPr id="4" name="3 Marcador de número de diapositiva"/>
          <p:cNvSpPr>
            <a:spLocks noGrp="1"/>
          </p:cNvSpPr>
          <p:nvPr>
            <p:ph type="sldNum" sz="quarter" idx="10"/>
          </p:nvPr>
        </p:nvSpPr>
        <p:spPr/>
        <p:txBody>
          <a:bodyPr/>
          <a:lstStyle/>
          <a:p>
            <a:fld id="{19B18A95-381A-43B5-B082-5A25F5CD50CC}" type="slidenum">
              <a:rPr lang="en-US" smtClean="0"/>
              <a:t>27</a:t>
            </a:fld>
            <a:endParaRPr lang="en-US"/>
          </a:p>
        </p:txBody>
      </p:sp>
    </p:spTree>
    <p:extLst>
      <p:ext uri="{BB962C8B-B14F-4D97-AF65-F5344CB8AC3E}">
        <p14:creationId xmlns:p14="http://schemas.microsoft.com/office/powerpoint/2010/main" val="297917278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El Proceso de Separación</a:t>
            </a:r>
            <a:r>
              <a:rPr lang="es-ES" baseline="0" dirty="0"/>
              <a:t> Física y Flotación es facilitado por un sistema de reciclaje de agua:</a:t>
            </a:r>
          </a:p>
          <a:p>
            <a:pPr marL="228600" indent="-228600">
              <a:buAutoNum type="arabicPeriod"/>
            </a:pPr>
            <a:r>
              <a:rPr lang="es-ES" baseline="0" dirty="0"/>
              <a:t>Agua Verde es colectado de un anillo de lomas alrededor del sitio de la planta de tratamiento de agua sobre tiempo;</a:t>
            </a:r>
          </a:p>
          <a:p>
            <a:pPr marL="228600" indent="-228600">
              <a:buAutoNum type="arabicPeriod"/>
            </a:pPr>
            <a:r>
              <a:rPr lang="es-ES" baseline="0" dirty="0"/>
              <a:t>Agua Verde alimenta una laguna donde pasa por la planta;</a:t>
            </a:r>
          </a:p>
          <a:p>
            <a:pPr marL="228600" indent="-228600">
              <a:buAutoNum type="arabicPeriod"/>
            </a:pPr>
            <a:r>
              <a:rPr lang="es-ES" baseline="0" dirty="0"/>
              <a:t>Luego del espesor, el agua pasa por un sistema de filtración y regresa a la planta;</a:t>
            </a:r>
          </a:p>
          <a:p>
            <a:pPr marL="228600" indent="-228600">
              <a:buAutoNum type="arabicPeriod"/>
            </a:pPr>
            <a:r>
              <a:rPr lang="es-ES" baseline="0" dirty="0"/>
              <a:t>Cuando es necesario compensar por agua evaporada en la planta (por calor), el sistema es alimentado por la laguna (color azul)</a:t>
            </a:r>
          </a:p>
          <a:p>
            <a:pPr marL="228600" indent="-228600">
              <a:buAutoNum type="arabicPeriod"/>
            </a:pPr>
            <a:r>
              <a:rPr lang="es-ES" baseline="0" dirty="0"/>
              <a:t>Para evitar evaporación de las lagunas, un sistema de paneles solares flotantes son consideradas, árboles para sombra, etc.</a:t>
            </a:r>
          </a:p>
          <a:p>
            <a:pPr marL="0" indent="0">
              <a:buNone/>
            </a:pPr>
            <a:endParaRPr lang="es-ES" baseline="0" dirty="0"/>
          </a:p>
          <a:p>
            <a:pPr marL="0" indent="0">
              <a:buNone/>
            </a:pPr>
            <a:r>
              <a:rPr lang="es-ES" baseline="0" dirty="0"/>
              <a:t>Otros elementos de la Huella son…</a:t>
            </a:r>
          </a:p>
        </p:txBody>
      </p:sp>
      <p:sp>
        <p:nvSpPr>
          <p:cNvPr id="4" name="3 Marcador de número de diapositiva"/>
          <p:cNvSpPr>
            <a:spLocks noGrp="1"/>
          </p:cNvSpPr>
          <p:nvPr>
            <p:ph type="sldNum" sz="quarter" idx="10"/>
          </p:nvPr>
        </p:nvSpPr>
        <p:spPr/>
        <p:txBody>
          <a:bodyPr/>
          <a:lstStyle/>
          <a:p>
            <a:fld id="{19B18A95-381A-43B5-B082-5A25F5CD50CC}" type="slidenum">
              <a:rPr lang="en-US" smtClean="0"/>
              <a:t>28</a:t>
            </a:fld>
            <a:endParaRPr lang="en-US"/>
          </a:p>
        </p:txBody>
      </p:sp>
    </p:spTree>
    <p:extLst>
      <p:ext uri="{BB962C8B-B14F-4D97-AF65-F5344CB8AC3E}">
        <p14:creationId xmlns:p14="http://schemas.microsoft.com/office/powerpoint/2010/main" val="367583398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62" name="Rectangle 9"/>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itchFamily="18" charset="0"/>
                <a:ea typeface="MS Gothic" pitchFamily="49" charset="-128"/>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itchFamily="18" charset="0"/>
                <a:ea typeface="MS Gothic" pitchFamily="49" charset="-128"/>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itchFamily="18" charset="0"/>
                <a:ea typeface="MS Gothic" pitchFamily="49" charset="-128"/>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itchFamily="18" charset="0"/>
                <a:ea typeface="MS Gothic" pitchFamily="49" charset="-128"/>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itchFamily="18" charset="0"/>
                <a:ea typeface="MS Gothic" pitchFamily="49" charset="-128"/>
              </a:defRPr>
            </a:lvl5pPr>
            <a:lvl6pPr marL="2514600" indent="-228600" algn="r"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itchFamily="18" charset="0"/>
                <a:ea typeface="MS Gothic" pitchFamily="49" charset="-128"/>
              </a:defRPr>
            </a:lvl6pPr>
            <a:lvl7pPr marL="2971800" indent="-228600" algn="r"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itchFamily="18" charset="0"/>
                <a:ea typeface="MS Gothic" pitchFamily="49" charset="-128"/>
              </a:defRPr>
            </a:lvl7pPr>
            <a:lvl8pPr marL="3429000" indent="-228600" algn="r"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itchFamily="18" charset="0"/>
                <a:ea typeface="MS Gothic" pitchFamily="49" charset="-128"/>
              </a:defRPr>
            </a:lvl8pPr>
            <a:lvl9pPr marL="3886200" indent="-228600" algn="r"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itchFamily="18" charset="0"/>
                <a:ea typeface="MS Gothic" pitchFamily="49" charset="-128"/>
              </a:defRPr>
            </a:lvl9pPr>
          </a:lstStyle>
          <a:p>
            <a:fld id="{62D81617-5011-4B64-93C0-BCA0F5AA893E}" type="slidenum">
              <a:rPr lang="nl-NL" altLang="en-US" sz="1300">
                <a:solidFill>
                  <a:srgbClr val="000000"/>
                </a:solidFill>
              </a:rPr>
              <a:pPr/>
              <a:t>29</a:t>
            </a:fld>
            <a:endParaRPr lang="nl-NL" altLang="en-US" sz="1300">
              <a:solidFill>
                <a:srgbClr val="000000"/>
              </a:solidFill>
            </a:endParaRPr>
          </a:p>
        </p:txBody>
      </p:sp>
      <p:sp>
        <p:nvSpPr>
          <p:cNvPr id="40963" name="Text Box 2"/>
          <p:cNvSpPr txBox="1">
            <a:spLocks noChangeArrowheads="1"/>
          </p:cNvSpPr>
          <p:nvPr/>
        </p:nvSpPr>
        <p:spPr bwMode="auto">
          <a:xfrm>
            <a:off x="931334" y="687662"/>
            <a:ext cx="4998527" cy="3426627"/>
          </a:xfrm>
          <a:prstGeom prst="rect">
            <a:avLst/>
          </a:prstGeom>
          <a:solidFill>
            <a:srgbClr val="FFFFFF"/>
          </a:solidFill>
          <a:ln w="9360">
            <a:solidFill>
              <a:srgbClr val="000000"/>
            </a:solidFill>
            <a:miter lim="800000"/>
            <a:headEnd/>
            <a:tailEnd/>
          </a:ln>
        </p:spPr>
        <p:txBody>
          <a:bodyPr wrap="none" anchor="ctr"/>
          <a:lstStyle/>
          <a:p>
            <a:pPr algn="r" defTabSz="449263" eaLnBrk="0" fontAlgn="base" hangingPunct="0">
              <a:spcBef>
                <a:spcPct val="0"/>
              </a:spcBef>
              <a:spcAft>
                <a:spcPct val="0"/>
              </a:spcAft>
              <a:buClr>
                <a:srgbClr val="000000"/>
              </a:buClr>
              <a:buSzPct val="100000"/>
              <a:buFont typeface="Times New Roman" pitchFamily="18" charset="0"/>
              <a:buNone/>
            </a:pPr>
            <a:endParaRPr lang="en-US" altLang="en-US" sz="2400">
              <a:solidFill>
                <a:prstClr val="white"/>
              </a:solidFill>
              <a:latin typeface="Times New Roman" pitchFamily="18" charset="0"/>
              <a:ea typeface="MS Gothic" pitchFamily="49" charset="-128"/>
            </a:endParaRPr>
          </a:p>
        </p:txBody>
      </p:sp>
      <p:sp>
        <p:nvSpPr>
          <p:cNvPr id="40964" name="Rectangle 3"/>
          <p:cNvSpPr>
            <a:spLocks noGrp="1" noChangeArrowheads="1"/>
          </p:cNvSpPr>
          <p:nvPr>
            <p:ph type="body"/>
          </p:nvPr>
        </p:nvSpPr>
        <p:spPr>
          <a:xfrm>
            <a:off x="913762" y="4343510"/>
            <a:ext cx="5027283" cy="410990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dirty="0">
                <a:ln>
                  <a:noFill/>
                </a:ln>
                <a:solidFill>
                  <a:prstClr val="black"/>
                </a:solidFill>
                <a:effectLst/>
                <a:uLnTx/>
                <a:uFillTx/>
                <a:latin typeface="+mn-lt"/>
                <a:ea typeface="+mn-ea"/>
                <a:cs typeface="+mn-cs"/>
              </a:rPr>
              <a:t>La Huella de Agua* es:</a:t>
            </a:r>
          </a:p>
          <a:p>
            <a:pPr marL="685800" marR="0" lvl="1" indent="-228600" algn="l" defTabSz="914400" rtl="0" eaLnBrk="1" fontAlgn="auto" latinLnBrk="0" hangingPunct="1">
              <a:lnSpc>
                <a:spcPct val="100000"/>
              </a:lnSpc>
              <a:spcBef>
                <a:spcPts val="0"/>
              </a:spcBef>
              <a:spcAft>
                <a:spcPts val="0"/>
              </a:spcAft>
              <a:buClrTx/>
              <a:buSzTx/>
              <a:buFontTx/>
              <a:buAutoNum type="arabicPeriod"/>
              <a:tabLst/>
              <a:defRPr/>
            </a:pPr>
            <a:r>
              <a:rPr kumimoji="0" lang="es-ES" sz="1200" b="0" i="0" u="none" strike="noStrike" kern="1200" cap="none" spc="0" normalizeH="0" baseline="0" noProof="0" dirty="0">
                <a:ln>
                  <a:noFill/>
                </a:ln>
                <a:solidFill>
                  <a:prstClr val="black"/>
                </a:solidFill>
                <a:effectLst/>
                <a:uLnTx/>
                <a:uFillTx/>
                <a:latin typeface="+mn-lt"/>
                <a:ea typeface="+mn-ea"/>
                <a:cs typeface="+mn-cs"/>
              </a:rPr>
              <a:t>Agua Verde (Directo): La cantidad de agua en las lagunas la primera vez que se llena  (son llenados sobre el tiempo durante la fase de construcción de la mina);</a:t>
            </a:r>
          </a:p>
          <a:p>
            <a:pPr marL="685800" marR="0" lvl="1" indent="-228600" algn="l" defTabSz="914400" rtl="0" eaLnBrk="1" fontAlgn="auto" latinLnBrk="0" hangingPunct="1">
              <a:lnSpc>
                <a:spcPct val="100000"/>
              </a:lnSpc>
              <a:spcBef>
                <a:spcPts val="0"/>
              </a:spcBef>
              <a:spcAft>
                <a:spcPts val="0"/>
              </a:spcAft>
              <a:buClrTx/>
              <a:buSzTx/>
              <a:buFontTx/>
              <a:buAutoNum type="arabicPeriod"/>
              <a:tabLst/>
              <a:defRPr/>
            </a:pPr>
            <a:r>
              <a:rPr kumimoji="0" lang="es-ES" sz="1200" b="0" i="0" u="none" strike="noStrike" kern="1200" cap="none" spc="0" normalizeH="0" baseline="0" noProof="0" dirty="0">
                <a:ln>
                  <a:noFill/>
                </a:ln>
                <a:solidFill>
                  <a:prstClr val="black"/>
                </a:solidFill>
                <a:effectLst/>
                <a:uLnTx/>
                <a:uFillTx/>
                <a:latin typeface="+mn-lt"/>
                <a:ea typeface="+mn-ea"/>
                <a:cs typeface="+mn-cs"/>
              </a:rPr>
              <a:t>Agua Verde (Directo): La cantidad de agua perdido por evaporación;</a:t>
            </a:r>
          </a:p>
          <a:p>
            <a:pPr marL="685800" marR="0" lvl="1" indent="-228600" algn="l" defTabSz="914400" rtl="0" eaLnBrk="1" fontAlgn="auto" latinLnBrk="0" hangingPunct="1">
              <a:lnSpc>
                <a:spcPct val="100000"/>
              </a:lnSpc>
              <a:spcBef>
                <a:spcPts val="0"/>
              </a:spcBef>
              <a:spcAft>
                <a:spcPts val="0"/>
              </a:spcAft>
              <a:buClrTx/>
              <a:buSzTx/>
              <a:buFontTx/>
              <a:buAutoNum type="arabicPeriod"/>
              <a:tabLst/>
              <a:defRPr/>
            </a:pPr>
            <a:r>
              <a:rPr kumimoji="0" lang="es-ES" sz="1200" b="0" i="0" u="none" strike="noStrike" kern="1200" cap="none" spc="0" normalizeH="0" baseline="0" noProof="0" dirty="0">
                <a:ln>
                  <a:noFill/>
                </a:ln>
                <a:solidFill>
                  <a:prstClr val="black"/>
                </a:solidFill>
                <a:effectLst/>
                <a:uLnTx/>
                <a:uFillTx/>
                <a:latin typeface="+mn-lt"/>
                <a:ea typeface="+mn-ea"/>
                <a:cs typeface="+mn-cs"/>
              </a:rPr>
              <a:t>Agua Azul (Directo): Agua Domestica en Campamento y en expansión poblacional en comunidades cercanas</a:t>
            </a:r>
          </a:p>
          <a:p>
            <a:pPr marL="685800" marR="0" lvl="1" indent="-228600" algn="l" defTabSz="914400" rtl="0" eaLnBrk="1" fontAlgn="auto" latinLnBrk="0" hangingPunct="1">
              <a:lnSpc>
                <a:spcPct val="100000"/>
              </a:lnSpc>
              <a:spcBef>
                <a:spcPts val="0"/>
              </a:spcBef>
              <a:spcAft>
                <a:spcPts val="0"/>
              </a:spcAft>
              <a:buClrTx/>
              <a:buSzTx/>
              <a:buFontTx/>
              <a:buAutoNum type="arabicPeriod"/>
              <a:tabLst/>
              <a:defRPr/>
            </a:pPr>
            <a:r>
              <a:rPr kumimoji="0" lang="es-ES" sz="1200" b="0" i="0" u="none" strike="noStrike" kern="1200" cap="none" spc="0" normalizeH="0" baseline="0" noProof="0" dirty="0">
                <a:ln>
                  <a:noFill/>
                </a:ln>
                <a:solidFill>
                  <a:prstClr val="black"/>
                </a:solidFill>
                <a:effectLst/>
                <a:uLnTx/>
                <a:uFillTx/>
                <a:latin typeface="+mn-lt"/>
                <a:ea typeface="+mn-ea"/>
                <a:cs typeface="+mn-cs"/>
              </a:rPr>
              <a:t>Agua Virtual (Directo): Humedad en el material exportada (mínimo pero no perfecto)</a:t>
            </a:r>
          </a:p>
          <a:p>
            <a:pPr marL="685800" marR="0" lvl="1" indent="-228600" algn="l" defTabSz="914400" rtl="0" eaLnBrk="1" fontAlgn="auto" latinLnBrk="0" hangingPunct="1">
              <a:lnSpc>
                <a:spcPct val="100000"/>
              </a:lnSpc>
              <a:spcBef>
                <a:spcPts val="0"/>
              </a:spcBef>
              <a:spcAft>
                <a:spcPts val="0"/>
              </a:spcAft>
              <a:buClrTx/>
              <a:buSzTx/>
              <a:buFontTx/>
              <a:buAutoNum type="arabicPeriod"/>
              <a:tabLst/>
              <a:defRPr/>
            </a:pPr>
            <a:r>
              <a:rPr kumimoji="0" lang="es-ES" sz="1200" b="0" i="0" u="none" strike="noStrike" kern="1200" cap="none" spc="0" normalizeH="0" baseline="0" noProof="0" dirty="0">
                <a:ln>
                  <a:noFill/>
                </a:ln>
                <a:solidFill>
                  <a:prstClr val="black"/>
                </a:solidFill>
                <a:effectLst/>
                <a:uLnTx/>
                <a:uFillTx/>
                <a:latin typeface="+mn-lt"/>
                <a:ea typeface="+mn-ea"/>
                <a:cs typeface="+mn-cs"/>
              </a:rPr>
              <a:t>Agua Virtual (Indirecto): Humedad en material importado: consumo de alimentos etc. por un numero aumentado de empleados y contratistas etc.</a:t>
            </a:r>
          </a:p>
          <a:p>
            <a:pPr marL="685800" marR="0" lvl="1" indent="-228600" algn="l" defTabSz="914400" rtl="0" eaLnBrk="1" fontAlgn="auto" latinLnBrk="0" hangingPunct="1">
              <a:lnSpc>
                <a:spcPct val="100000"/>
              </a:lnSpc>
              <a:spcBef>
                <a:spcPts val="0"/>
              </a:spcBef>
              <a:spcAft>
                <a:spcPts val="0"/>
              </a:spcAft>
              <a:buClrTx/>
              <a:buSzTx/>
              <a:buFontTx/>
              <a:buAutoNum type="arabicPeriod"/>
              <a:tabLst/>
              <a:defRPr/>
            </a:pPr>
            <a:r>
              <a:rPr kumimoji="0" lang="es-ES" sz="1200" b="0" i="0" u="none" strike="noStrike" kern="1200" cap="none" spc="0" normalizeH="0" baseline="0" noProof="0" dirty="0">
                <a:ln>
                  <a:noFill/>
                </a:ln>
                <a:solidFill>
                  <a:prstClr val="black"/>
                </a:solidFill>
                <a:effectLst/>
                <a:uLnTx/>
                <a:uFillTx/>
                <a:latin typeface="+mn-lt"/>
                <a:ea typeface="+mn-ea"/>
                <a:cs typeface="+mn-cs"/>
              </a:rPr>
              <a:t>Agua Virtual (Indirecto): Aumento en agricultura y productos locales producidos por mejoramiento del camino.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dirty="0">
                <a:ln>
                  <a:noFill/>
                </a:ln>
                <a:solidFill>
                  <a:prstClr val="black"/>
                </a:solidFill>
                <a:effectLst/>
                <a:uLnTx/>
                <a:uFillTx/>
                <a:latin typeface="+mn-lt"/>
                <a:ea typeface="+mn-ea"/>
                <a:cs typeface="+mn-cs"/>
              </a:rPr>
              <a:t>Aspiramos ser neutral o negativo en nuestra huella de agua, algunas ideas son….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dirty="0">
                <a:ln>
                  <a:noFill/>
                </a:ln>
                <a:solidFill>
                  <a:prstClr val="black"/>
                </a:solidFill>
                <a:effectLst/>
                <a:uLnTx/>
                <a:uFillTx/>
                <a:latin typeface="+mn-lt"/>
                <a:ea typeface="+mn-ea"/>
                <a:cs typeface="+mn-cs"/>
              </a:rPr>
              <a:t>(*) Muy preliminar. La huella será calculado durante la fase de estudios ambientales </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4242"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3" tIns="45712" rIns="91423" bIns="45712" anchor="b"/>
          <a:lstStyle>
            <a:lvl1pPr defTabSz="912813">
              <a:defRPr sz="2400">
                <a:solidFill>
                  <a:schemeClr val="tx1"/>
                </a:solidFill>
                <a:latin typeface="Times New Roman" pitchFamily="18" charset="0"/>
              </a:defRPr>
            </a:lvl1pPr>
            <a:lvl2pPr marL="685800" indent="-263525" defTabSz="912813">
              <a:defRPr sz="2400">
                <a:solidFill>
                  <a:schemeClr val="tx1"/>
                </a:solidFill>
                <a:latin typeface="Times New Roman" pitchFamily="18" charset="0"/>
              </a:defRPr>
            </a:lvl2pPr>
            <a:lvl3pPr marL="1055688" indent="-211138" defTabSz="912813">
              <a:defRPr sz="2400">
                <a:solidFill>
                  <a:schemeClr val="tx1"/>
                </a:solidFill>
                <a:latin typeface="Times New Roman" pitchFamily="18" charset="0"/>
              </a:defRPr>
            </a:lvl3pPr>
            <a:lvl4pPr marL="1476375" indent="-209550" defTabSz="912813">
              <a:defRPr sz="2400">
                <a:solidFill>
                  <a:schemeClr val="tx1"/>
                </a:solidFill>
                <a:latin typeface="Times New Roman" pitchFamily="18" charset="0"/>
              </a:defRPr>
            </a:lvl4pPr>
            <a:lvl5pPr marL="1898650" indent="-211138" defTabSz="912813">
              <a:defRPr sz="2400">
                <a:solidFill>
                  <a:schemeClr val="tx1"/>
                </a:solidFill>
                <a:latin typeface="Times New Roman" pitchFamily="18" charset="0"/>
              </a:defRPr>
            </a:lvl5pPr>
            <a:lvl6pPr marL="2355850" indent="-211138" algn="r" defTabSz="912813" eaLnBrk="0" fontAlgn="base" hangingPunct="0">
              <a:spcBef>
                <a:spcPct val="0"/>
              </a:spcBef>
              <a:spcAft>
                <a:spcPct val="0"/>
              </a:spcAft>
              <a:defRPr sz="2400">
                <a:solidFill>
                  <a:schemeClr val="tx1"/>
                </a:solidFill>
                <a:latin typeface="Times New Roman" pitchFamily="18" charset="0"/>
              </a:defRPr>
            </a:lvl6pPr>
            <a:lvl7pPr marL="2813050" indent="-211138" algn="r" defTabSz="912813" eaLnBrk="0" fontAlgn="base" hangingPunct="0">
              <a:spcBef>
                <a:spcPct val="0"/>
              </a:spcBef>
              <a:spcAft>
                <a:spcPct val="0"/>
              </a:spcAft>
              <a:defRPr sz="2400">
                <a:solidFill>
                  <a:schemeClr val="tx1"/>
                </a:solidFill>
                <a:latin typeface="Times New Roman" pitchFamily="18" charset="0"/>
              </a:defRPr>
            </a:lvl7pPr>
            <a:lvl8pPr marL="3270250" indent="-211138" algn="r" defTabSz="912813" eaLnBrk="0" fontAlgn="base" hangingPunct="0">
              <a:spcBef>
                <a:spcPct val="0"/>
              </a:spcBef>
              <a:spcAft>
                <a:spcPct val="0"/>
              </a:spcAft>
              <a:defRPr sz="2400">
                <a:solidFill>
                  <a:schemeClr val="tx1"/>
                </a:solidFill>
                <a:latin typeface="Times New Roman" pitchFamily="18" charset="0"/>
              </a:defRPr>
            </a:lvl8pPr>
            <a:lvl9pPr marL="3727450" indent="-211138" algn="r" defTabSz="912813" eaLnBrk="0" fontAlgn="base" hangingPunct="0">
              <a:spcBef>
                <a:spcPct val="0"/>
              </a:spcBef>
              <a:spcAft>
                <a:spcPct val="0"/>
              </a:spcAft>
              <a:defRPr sz="2400">
                <a:solidFill>
                  <a:schemeClr val="tx1"/>
                </a:solidFill>
                <a:latin typeface="Times New Roman" pitchFamily="18" charset="0"/>
              </a:defRPr>
            </a:lvl9pPr>
          </a:lstStyle>
          <a:p>
            <a:pPr algn="r" eaLnBrk="0" fontAlgn="base" hangingPunct="0">
              <a:spcBef>
                <a:spcPct val="0"/>
              </a:spcBef>
              <a:spcAft>
                <a:spcPct val="0"/>
              </a:spcAft>
            </a:pPr>
            <a:fld id="{A25FDCF8-8011-4D03-85A0-7993656EECBA}" type="slidenum">
              <a:rPr lang="nl-NL" altLang="en-US" sz="1200" smtClean="0">
                <a:solidFill>
                  <a:prstClr val="black"/>
                </a:solidFill>
              </a:rPr>
              <a:pPr algn="r" eaLnBrk="0" fontAlgn="base" hangingPunct="0">
                <a:spcBef>
                  <a:spcPct val="0"/>
                </a:spcBef>
                <a:spcAft>
                  <a:spcPct val="0"/>
                </a:spcAft>
              </a:pPr>
              <a:t>30</a:t>
            </a:fld>
            <a:endParaRPr lang="nl-NL" altLang="en-US" sz="1200">
              <a:solidFill>
                <a:prstClr val="black"/>
              </a:solidFill>
            </a:endParaRPr>
          </a:p>
        </p:txBody>
      </p:sp>
      <p:sp>
        <p:nvSpPr>
          <p:cNvPr id="394243" name="Rectangle 2"/>
          <p:cNvSpPr>
            <a:spLocks noGrp="1" noRot="1" noChangeAspect="1" noChangeArrowheads="1" noTextEdit="1"/>
          </p:cNvSpPr>
          <p:nvPr>
            <p:ph type="sldImg"/>
          </p:nvPr>
        </p:nvSpPr>
        <p:spPr>
          <a:ln/>
        </p:spPr>
      </p:sp>
      <p:sp>
        <p:nvSpPr>
          <p:cNvPr id="394244" name="Rectangle 3"/>
          <p:cNvSpPr>
            <a:spLocks noGrp="1" noChangeArrowheads="1"/>
          </p:cNvSpPr>
          <p:nvPr>
            <p:ph type="body" idx="1"/>
          </p:nvPr>
        </p:nvSpPr>
        <p:spPr/>
        <p:txBody>
          <a:bodyPr/>
          <a:lstStyle/>
          <a:p>
            <a:r>
              <a:rPr lang="nl-NL" altLang="en-US" dirty="0"/>
              <a:t>Como se</a:t>
            </a:r>
            <a:r>
              <a:rPr lang="nl-NL" altLang="en-US" baseline="0" dirty="0"/>
              <a:t> </a:t>
            </a:r>
            <a:r>
              <a:rPr lang="nl-NL" altLang="en-US" baseline="0" dirty="0" err="1"/>
              <a:t>puede</a:t>
            </a:r>
            <a:r>
              <a:rPr lang="nl-NL" altLang="en-US" baseline="0" dirty="0"/>
              <a:t> </a:t>
            </a:r>
            <a:r>
              <a:rPr lang="nl-NL" altLang="en-US" baseline="0" dirty="0" err="1"/>
              <a:t>reducir</a:t>
            </a:r>
            <a:r>
              <a:rPr lang="nl-NL" altLang="en-US" baseline="0" dirty="0"/>
              <a:t> la </a:t>
            </a:r>
            <a:r>
              <a:rPr lang="nl-NL" altLang="en-US" baseline="0" dirty="0" err="1"/>
              <a:t>huella</a:t>
            </a:r>
            <a:r>
              <a:rPr lang="nl-NL" altLang="en-US" baseline="0" dirty="0"/>
              <a:t> de </a:t>
            </a:r>
            <a:r>
              <a:rPr lang="nl-NL" altLang="en-US" baseline="0" dirty="0" err="1"/>
              <a:t>agua</a:t>
            </a:r>
            <a:r>
              <a:rPr lang="nl-NL" altLang="en-US" baseline="0" dirty="0"/>
              <a:t>?</a:t>
            </a:r>
          </a:p>
          <a:p>
            <a:pPr marL="228600" indent="-228600">
              <a:buAutoNum type="arabicPeriod"/>
            </a:pPr>
            <a:r>
              <a:rPr lang="nl-NL" altLang="en-US" baseline="0" dirty="0" err="1"/>
              <a:t>Evitar</a:t>
            </a:r>
            <a:r>
              <a:rPr lang="nl-NL" altLang="en-US" baseline="0" dirty="0"/>
              <a:t> el uso de </a:t>
            </a:r>
            <a:r>
              <a:rPr lang="nl-NL" altLang="en-US" baseline="0" dirty="0" err="1"/>
              <a:t>Agua</a:t>
            </a:r>
            <a:r>
              <a:rPr lang="nl-NL" altLang="en-US" baseline="0" dirty="0"/>
              <a:t> en el </a:t>
            </a:r>
            <a:r>
              <a:rPr lang="nl-NL" altLang="en-US" baseline="0" dirty="0" err="1"/>
              <a:t>dise</a:t>
            </a:r>
            <a:r>
              <a:rPr lang="es-ES" altLang="en-US" baseline="0" dirty="0" err="1"/>
              <a:t>ño</a:t>
            </a:r>
            <a:r>
              <a:rPr lang="es-ES" altLang="en-US" baseline="0" dirty="0"/>
              <a:t> industrial y en renovar la tecnología.</a:t>
            </a:r>
          </a:p>
          <a:p>
            <a:pPr marL="228600" indent="-228600">
              <a:buAutoNum type="arabicPeriod"/>
            </a:pPr>
            <a:r>
              <a:rPr lang="es-ES" altLang="en-US" baseline="0" dirty="0"/>
              <a:t>Reducir el uso de agua directo en la cadena de valor </a:t>
            </a:r>
          </a:p>
          <a:p>
            <a:pPr marL="228600" indent="-228600">
              <a:buAutoNum type="arabicPeriod"/>
            </a:pPr>
            <a:r>
              <a:rPr lang="es-ES" altLang="en-US" baseline="0" dirty="0"/>
              <a:t>Mitigar efectos mediante reconversión y reutilización de agua gris</a:t>
            </a:r>
          </a:p>
          <a:p>
            <a:pPr marL="0" indent="0">
              <a:buNone/>
            </a:pPr>
            <a:endParaRPr lang="es-ES" altLang="en-US" baseline="0" dirty="0"/>
          </a:p>
          <a:p>
            <a:pPr marL="0" indent="0">
              <a:buNone/>
            </a:pPr>
            <a:r>
              <a:rPr lang="es-ES" altLang="en-US" baseline="0" dirty="0"/>
              <a:t>Compensación:</a:t>
            </a:r>
          </a:p>
          <a:p>
            <a:pPr marL="228600" indent="-228600">
              <a:buAutoNum type="arabicPeriod"/>
            </a:pPr>
            <a:r>
              <a:rPr lang="es-ES" altLang="en-US" baseline="0" dirty="0"/>
              <a:t>Fondos de agua: Inversiones orientadas a eficiencia en la cuenca Hidrográfica de impacto. Fondos de agua existen para 2 cuencas del país. Un desafío son los costos de transferencia por agencias del gobierno y por </a:t>
            </a:r>
            <a:r>
              <a:rPr lang="es-ES" altLang="en-US" baseline="0" dirty="0" err="1"/>
              <a:t>ONGs</a:t>
            </a:r>
            <a:r>
              <a:rPr lang="es-ES" altLang="en-US" baseline="0" dirty="0"/>
              <a:t> intermediarios. Asegurar financiamiento directo a tecnología que crea eficiencia </a:t>
            </a:r>
          </a:p>
          <a:p>
            <a:pPr marL="228600" indent="-228600">
              <a:buAutoNum type="arabicPeriod"/>
            </a:pPr>
            <a:r>
              <a:rPr lang="es-ES" altLang="en-US" baseline="0" dirty="0"/>
              <a:t>Contabilidad: Exigir crédito para la eficiencia promovida.  En RD no hay créditos de agua. </a:t>
            </a:r>
          </a:p>
          <a:p>
            <a:pPr marL="228600" indent="-228600">
              <a:buAutoNum type="arabicPeriod"/>
            </a:pPr>
            <a:r>
              <a:rPr lang="es-ES" altLang="en-US" baseline="0" dirty="0"/>
              <a:t>Persuadir que parte de los impuestos pagados a nivel municipal son destinados para eficiencia en agua</a:t>
            </a:r>
          </a:p>
          <a:p>
            <a:pPr marL="228600" indent="-228600">
              <a:buAutoNum type="arabicPeriod"/>
            </a:pPr>
            <a:r>
              <a:rPr lang="es-ES" altLang="en-US" baseline="0" dirty="0"/>
              <a:t>Invertir en estudios de agua subterránea, captura de agua, y recarga acuífero. Tenemos hidrogeólogos. El sistema de INDRHI para monitoreo de agua subterránea no </a:t>
            </a:r>
            <a:r>
              <a:rPr lang="es-ES" altLang="en-US" baseline="0" dirty="0" smtClean="0"/>
              <a:t>está </a:t>
            </a:r>
            <a:r>
              <a:rPr lang="es-ES" altLang="en-US" baseline="0" dirty="0"/>
              <a:t>actualizado.</a:t>
            </a:r>
          </a:p>
          <a:p>
            <a:pPr marL="228600" indent="-228600">
              <a:buAutoNum type="arabicPeriod"/>
            </a:pPr>
            <a:r>
              <a:rPr lang="es-ES" altLang="en-US" baseline="0" dirty="0"/>
              <a:t>Invertir en re-utilización de agua</a:t>
            </a:r>
          </a:p>
          <a:p>
            <a:pPr marL="228600" indent="-228600">
              <a:buAutoNum type="arabicPeriod"/>
            </a:pPr>
            <a:r>
              <a:rPr lang="es-ES" altLang="en-US" baseline="0" dirty="0"/>
              <a:t>Invertir en riego eficiente</a:t>
            </a:r>
          </a:p>
          <a:p>
            <a:pPr marL="228600" indent="-228600">
              <a:buAutoNum type="arabicPeriod"/>
            </a:pPr>
            <a:r>
              <a:rPr lang="es-ES" altLang="en-US" baseline="0" dirty="0"/>
              <a:t>Contabilizar y publicar los logros y ahorros en el agua. </a:t>
            </a:r>
          </a:p>
          <a:p>
            <a:pPr marL="228600" indent="-228600">
              <a:buAutoNum type="arabicPeriod"/>
            </a:pPr>
            <a:r>
              <a:rPr lang="es-ES" altLang="en-US" baseline="0" dirty="0"/>
              <a:t>Participar en consejos de cuenca</a:t>
            </a:r>
          </a:p>
          <a:p>
            <a:pPr marL="228600" indent="-228600">
              <a:buAutoNum type="arabicPeriod"/>
            </a:pPr>
            <a:r>
              <a:rPr lang="es-ES" altLang="en-US" baseline="0" dirty="0"/>
              <a:t>Branding: somos compañías de tecnología, no solamente extracción mineral.</a:t>
            </a:r>
            <a:endParaRPr lang="nl-NL" altLang="en-US"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4114"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3" tIns="45712" rIns="91423" bIns="45712" anchor="b"/>
          <a:lstStyle>
            <a:lvl1pPr defTabSz="912813">
              <a:defRPr sz="2400">
                <a:solidFill>
                  <a:schemeClr val="tx1"/>
                </a:solidFill>
                <a:latin typeface="Times New Roman" pitchFamily="18" charset="0"/>
              </a:defRPr>
            </a:lvl1pPr>
            <a:lvl2pPr marL="685800" indent="-263525" defTabSz="912813">
              <a:defRPr sz="2400">
                <a:solidFill>
                  <a:schemeClr val="tx1"/>
                </a:solidFill>
                <a:latin typeface="Times New Roman" pitchFamily="18" charset="0"/>
              </a:defRPr>
            </a:lvl2pPr>
            <a:lvl3pPr marL="1055688" indent="-211138" defTabSz="912813">
              <a:defRPr sz="2400">
                <a:solidFill>
                  <a:schemeClr val="tx1"/>
                </a:solidFill>
                <a:latin typeface="Times New Roman" pitchFamily="18" charset="0"/>
              </a:defRPr>
            </a:lvl3pPr>
            <a:lvl4pPr marL="1476375" indent="-209550" defTabSz="912813">
              <a:defRPr sz="2400">
                <a:solidFill>
                  <a:schemeClr val="tx1"/>
                </a:solidFill>
                <a:latin typeface="Times New Roman" pitchFamily="18" charset="0"/>
              </a:defRPr>
            </a:lvl4pPr>
            <a:lvl5pPr marL="1898650" indent="-211138" defTabSz="912813">
              <a:defRPr sz="2400">
                <a:solidFill>
                  <a:schemeClr val="tx1"/>
                </a:solidFill>
                <a:latin typeface="Times New Roman" pitchFamily="18" charset="0"/>
              </a:defRPr>
            </a:lvl5pPr>
            <a:lvl6pPr marL="2355850" indent="-211138" algn="r" defTabSz="912813" eaLnBrk="0" fontAlgn="base" hangingPunct="0">
              <a:spcBef>
                <a:spcPct val="0"/>
              </a:spcBef>
              <a:spcAft>
                <a:spcPct val="0"/>
              </a:spcAft>
              <a:defRPr sz="2400">
                <a:solidFill>
                  <a:schemeClr val="tx1"/>
                </a:solidFill>
                <a:latin typeface="Times New Roman" pitchFamily="18" charset="0"/>
              </a:defRPr>
            </a:lvl6pPr>
            <a:lvl7pPr marL="2813050" indent="-211138" algn="r" defTabSz="912813" eaLnBrk="0" fontAlgn="base" hangingPunct="0">
              <a:spcBef>
                <a:spcPct val="0"/>
              </a:spcBef>
              <a:spcAft>
                <a:spcPct val="0"/>
              </a:spcAft>
              <a:defRPr sz="2400">
                <a:solidFill>
                  <a:schemeClr val="tx1"/>
                </a:solidFill>
                <a:latin typeface="Times New Roman" pitchFamily="18" charset="0"/>
              </a:defRPr>
            </a:lvl7pPr>
            <a:lvl8pPr marL="3270250" indent="-211138" algn="r" defTabSz="912813" eaLnBrk="0" fontAlgn="base" hangingPunct="0">
              <a:spcBef>
                <a:spcPct val="0"/>
              </a:spcBef>
              <a:spcAft>
                <a:spcPct val="0"/>
              </a:spcAft>
              <a:defRPr sz="2400">
                <a:solidFill>
                  <a:schemeClr val="tx1"/>
                </a:solidFill>
                <a:latin typeface="Times New Roman" pitchFamily="18" charset="0"/>
              </a:defRPr>
            </a:lvl8pPr>
            <a:lvl9pPr marL="3727450" indent="-211138" algn="r" defTabSz="912813" eaLnBrk="0" fontAlgn="base" hangingPunct="0">
              <a:spcBef>
                <a:spcPct val="0"/>
              </a:spcBef>
              <a:spcAft>
                <a:spcPct val="0"/>
              </a:spcAft>
              <a:defRPr sz="2400">
                <a:solidFill>
                  <a:schemeClr val="tx1"/>
                </a:solidFill>
                <a:latin typeface="Times New Roman" pitchFamily="18" charset="0"/>
              </a:defRPr>
            </a:lvl9pPr>
          </a:lstStyle>
          <a:p>
            <a:pPr algn="r" eaLnBrk="0" fontAlgn="base" hangingPunct="0">
              <a:spcBef>
                <a:spcPct val="0"/>
              </a:spcBef>
              <a:spcAft>
                <a:spcPct val="0"/>
              </a:spcAft>
            </a:pPr>
            <a:fld id="{CE2A35DB-BEEA-486D-9C3A-473E5B264CD0}" type="slidenum">
              <a:rPr lang="nl-NL" altLang="en-US" sz="1200" smtClean="0">
                <a:solidFill>
                  <a:prstClr val="black"/>
                </a:solidFill>
              </a:rPr>
              <a:pPr algn="r" eaLnBrk="0" fontAlgn="base" hangingPunct="0">
                <a:spcBef>
                  <a:spcPct val="0"/>
                </a:spcBef>
                <a:spcAft>
                  <a:spcPct val="0"/>
                </a:spcAft>
              </a:pPr>
              <a:t>31</a:t>
            </a:fld>
            <a:endParaRPr lang="nl-NL" altLang="en-US" sz="1200">
              <a:solidFill>
                <a:prstClr val="black"/>
              </a:solidFill>
            </a:endParaRPr>
          </a:p>
        </p:txBody>
      </p:sp>
      <p:sp>
        <p:nvSpPr>
          <p:cNvPr id="474115" name="Rectangle 2"/>
          <p:cNvSpPr>
            <a:spLocks noGrp="1" noRot="1" noChangeAspect="1" noChangeArrowheads="1" noTextEdit="1"/>
          </p:cNvSpPr>
          <p:nvPr>
            <p:ph type="sldImg"/>
          </p:nvPr>
        </p:nvSpPr>
        <p:spPr>
          <a:ln/>
        </p:spPr>
      </p:sp>
      <p:sp>
        <p:nvSpPr>
          <p:cNvPr id="474116" name="Rectangle 3"/>
          <p:cNvSpPr>
            <a:spLocks noGrp="1" noChangeArrowheads="1"/>
          </p:cNvSpPr>
          <p:nvPr>
            <p:ph type="body" idx="1"/>
          </p:nvPr>
        </p:nvSpPr>
        <p:spPr/>
        <p:txBody>
          <a:bodyPr/>
          <a:lstStyle/>
          <a:p>
            <a:endParaRPr lang="en-GB"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Las</a:t>
            </a:r>
            <a:r>
              <a:rPr lang="es-ES" baseline="0" dirty="0"/>
              <a:t> Cuencas Priorizadas por la Mesa de Agua, MEPYD en apoyo del Cuatrienio de Agua son:</a:t>
            </a:r>
            <a:endParaRPr lang="es-ES" dirty="0"/>
          </a:p>
          <a:p>
            <a:r>
              <a:rPr lang="es-ES" dirty="0"/>
              <a:t>Sea miembro de los consejos de cuenca.  Todos</a:t>
            </a:r>
            <a:r>
              <a:rPr lang="es-ES" baseline="0" dirty="0"/>
              <a:t> están en niveles muy preliminares de desarrollo.</a:t>
            </a:r>
          </a:p>
          <a:p>
            <a:endParaRPr lang="es-ES" dirty="0"/>
          </a:p>
          <a:p>
            <a:pPr marL="0" algn="l" rtl="0" eaLnBrk="1" fontAlgn="b" latinLnBrk="0" hangingPunct="1">
              <a:spcBef>
                <a:spcPts val="0"/>
              </a:spcBef>
              <a:spcAft>
                <a:spcPts val="0"/>
              </a:spcAft>
            </a:pPr>
            <a:r>
              <a:rPr lang="es-DO" sz="1200" b="0" i="0" u="none" strike="noStrike" kern="1200" dirty="0">
                <a:solidFill>
                  <a:srgbClr val="000000"/>
                </a:solidFill>
                <a:effectLst/>
                <a:latin typeface="+mn-lt"/>
              </a:rPr>
              <a:t>CUENCAS      ORGANIZACIONES DEL SECTOR PRIVADO</a:t>
            </a:r>
            <a:endParaRPr lang="en-US" sz="1100" b="0" i="0" u="none" strike="noStrike" dirty="0">
              <a:effectLst/>
              <a:latin typeface="Arial"/>
            </a:endParaRPr>
          </a:p>
          <a:p>
            <a:pPr marL="0" algn="l" rtl="0" eaLnBrk="1" fontAlgn="b" latinLnBrk="0" hangingPunct="1">
              <a:spcBef>
                <a:spcPts val="0"/>
              </a:spcBef>
              <a:spcAft>
                <a:spcPts val="0"/>
              </a:spcAft>
            </a:pPr>
            <a:r>
              <a:rPr lang="es-DO" sz="1200" b="0" i="0" u="none" strike="noStrike" kern="1200" dirty="0">
                <a:solidFill>
                  <a:srgbClr val="000000"/>
                </a:solidFill>
                <a:effectLst/>
                <a:latin typeface="+mn-lt"/>
              </a:rPr>
              <a:t>Rio Yaque del Norte    Plan Yaque, APEDI, PLAN SIERRA</a:t>
            </a:r>
            <a:endParaRPr lang="en-US" sz="1100" b="0" i="0" u="none" strike="noStrike" dirty="0">
              <a:effectLst/>
              <a:latin typeface="Arial"/>
            </a:endParaRPr>
          </a:p>
          <a:p>
            <a:pPr marL="0" algn="l" rtl="0" eaLnBrk="1" fontAlgn="b" latinLnBrk="0" hangingPunct="1">
              <a:spcBef>
                <a:spcPts val="0"/>
              </a:spcBef>
              <a:spcAft>
                <a:spcPts val="0"/>
              </a:spcAft>
            </a:pPr>
            <a:r>
              <a:rPr lang="es-DO" sz="1200" b="0" i="0" u="none" strike="noStrike" kern="1200" dirty="0">
                <a:solidFill>
                  <a:srgbClr val="000000"/>
                </a:solidFill>
                <a:effectLst/>
                <a:latin typeface="+mn-lt"/>
              </a:rPr>
              <a:t>Rio Yaque del Sur       Fundación Sur Futuro</a:t>
            </a:r>
            <a:endParaRPr lang="en-US" sz="1100" b="0" i="0" u="none" strike="noStrike" dirty="0">
              <a:effectLst/>
              <a:latin typeface="Arial"/>
            </a:endParaRPr>
          </a:p>
          <a:p>
            <a:pPr marL="0" algn="l" rtl="0" eaLnBrk="1" fontAlgn="b" latinLnBrk="0" hangingPunct="1">
              <a:spcBef>
                <a:spcPts val="0"/>
              </a:spcBef>
              <a:spcAft>
                <a:spcPts val="0"/>
              </a:spcAft>
            </a:pPr>
            <a:r>
              <a:rPr lang="es-DO" sz="1200" b="0" i="0" u="none" strike="noStrike" kern="1200" dirty="0">
                <a:solidFill>
                  <a:srgbClr val="000000"/>
                </a:solidFill>
                <a:effectLst/>
                <a:latin typeface="+mn-lt"/>
              </a:rPr>
              <a:t>Rio Yuna                   Universidad Católica Tecnológica del Cibao, </a:t>
            </a:r>
            <a:endParaRPr lang="en-US" sz="1100" b="0" i="0" u="none" strike="noStrike" dirty="0">
              <a:effectLst/>
              <a:latin typeface="Arial"/>
            </a:endParaRPr>
          </a:p>
          <a:p>
            <a:pPr marL="0" algn="l" rtl="0" eaLnBrk="1" fontAlgn="b" latinLnBrk="0" hangingPunct="1">
              <a:spcBef>
                <a:spcPts val="0"/>
              </a:spcBef>
              <a:spcAft>
                <a:spcPts val="0"/>
              </a:spcAft>
            </a:pPr>
            <a:r>
              <a:rPr lang="es-DO" sz="1200" b="0" i="0" u="none" strike="noStrike" kern="1200" dirty="0">
                <a:solidFill>
                  <a:srgbClr val="000000"/>
                </a:solidFill>
                <a:effectLst/>
                <a:latin typeface="+mn-lt"/>
              </a:rPr>
              <a:t>Rio Ozama                Comisión Presidencial Para  Rescate del Río Ozama</a:t>
            </a:r>
            <a:endParaRPr lang="en-US" sz="1100" b="0" i="0" u="none" strike="noStrike" dirty="0">
              <a:effectLst/>
              <a:latin typeface="Arial"/>
            </a:endParaRPr>
          </a:p>
          <a:p>
            <a:pPr marL="0" algn="l" rtl="0" eaLnBrk="1" fontAlgn="b" latinLnBrk="0" hangingPunct="1">
              <a:spcBef>
                <a:spcPts val="0"/>
              </a:spcBef>
              <a:spcAft>
                <a:spcPts val="0"/>
              </a:spcAft>
            </a:pPr>
            <a:r>
              <a:rPr lang="es-DO" sz="1200" b="0" i="0" u="none" strike="noStrike" kern="1200" dirty="0">
                <a:solidFill>
                  <a:srgbClr val="000000"/>
                </a:solidFill>
                <a:effectLst/>
                <a:latin typeface="+mn-lt"/>
              </a:rPr>
              <a:t>Rio </a:t>
            </a:r>
            <a:r>
              <a:rPr lang="es-DO" sz="1200" b="0" i="0" u="none" strike="noStrike" kern="1200" dirty="0" err="1">
                <a:solidFill>
                  <a:srgbClr val="000000"/>
                </a:solidFill>
                <a:effectLst/>
                <a:latin typeface="+mn-lt"/>
              </a:rPr>
              <a:t>Ocoa</a:t>
            </a:r>
            <a:r>
              <a:rPr lang="es-DO" sz="1200" b="0" i="0" u="none" strike="noStrike" kern="1200" dirty="0">
                <a:solidFill>
                  <a:srgbClr val="000000"/>
                </a:solidFill>
                <a:effectLst/>
                <a:latin typeface="+mn-lt"/>
              </a:rPr>
              <a:t>                   Asociación para el Desarrollo de San José de </a:t>
            </a:r>
            <a:r>
              <a:rPr lang="es-DO" sz="1200" b="0" i="0" u="none" strike="noStrike" kern="1200" dirty="0" err="1">
                <a:solidFill>
                  <a:srgbClr val="000000"/>
                </a:solidFill>
                <a:effectLst/>
                <a:latin typeface="+mn-lt"/>
              </a:rPr>
              <a:t>Ocoa</a:t>
            </a:r>
            <a:r>
              <a:rPr lang="es-DO" sz="1200" b="0" i="0" u="none" strike="noStrike" kern="1200" dirty="0">
                <a:solidFill>
                  <a:srgbClr val="000000"/>
                </a:solidFill>
                <a:effectLst/>
                <a:latin typeface="+mn-lt"/>
              </a:rPr>
              <a:t>, ADESJO</a:t>
            </a:r>
            <a:endParaRPr lang="en-US" sz="1100" b="0" i="0" u="none" strike="noStrike" dirty="0">
              <a:effectLst/>
              <a:latin typeface="Arial"/>
            </a:endParaRPr>
          </a:p>
          <a:p>
            <a:pPr marL="0" algn="l" rtl="0" eaLnBrk="1" fontAlgn="b" latinLnBrk="0" hangingPunct="1">
              <a:spcBef>
                <a:spcPts val="0"/>
              </a:spcBef>
              <a:spcAft>
                <a:spcPts val="0"/>
              </a:spcAft>
            </a:pPr>
            <a:r>
              <a:rPr lang="es-DO" sz="1200" b="0" i="0" u="none" strike="noStrike" kern="1200" dirty="0">
                <a:solidFill>
                  <a:srgbClr val="000000"/>
                </a:solidFill>
                <a:effectLst/>
                <a:latin typeface="+mn-lt"/>
              </a:rPr>
              <a:t>Costa Atlántica          Asociación para el Desarrollo de la Provincia Espaillat, PEDEPE</a:t>
            </a:r>
            <a:endParaRPr lang="en-US" sz="1100" b="0" i="0" u="none" strike="noStrike" dirty="0">
              <a:effectLst/>
              <a:latin typeface="Arial"/>
            </a:endParaRPr>
          </a:p>
          <a:p>
            <a:pPr marL="0" algn="l" rtl="0" eaLnBrk="1" fontAlgn="b" latinLnBrk="0" hangingPunct="1">
              <a:spcBef>
                <a:spcPts val="0"/>
              </a:spcBef>
              <a:spcAft>
                <a:spcPts val="0"/>
              </a:spcAft>
            </a:pPr>
            <a:r>
              <a:rPr lang="es-DO" sz="1200" b="0" i="0" u="none" strike="noStrike" kern="1200" dirty="0">
                <a:solidFill>
                  <a:srgbClr val="000000"/>
                </a:solidFill>
                <a:effectLst/>
                <a:latin typeface="+mn-lt"/>
              </a:rPr>
              <a:t>Cuencas del Este       A CONFORMARSE Ernesto </a:t>
            </a:r>
            <a:r>
              <a:rPr lang="es-DO" sz="1200" b="0" i="0" u="none" strike="noStrike" kern="1200" dirty="0" err="1">
                <a:solidFill>
                  <a:srgbClr val="000000"/>
                </a:solidFill>
                <a:effectLst/>
                <a:latin typeface="+mn-lt"/>
              </a:rPr>
              <a:t>Armenteros</a:t>
            </a:r>
            <a:endParaRPr lang="en-US" sz="1100" b="0" i="0" u="none" strike="noStrike" dirty="0">
              <a:effectLst/>
              <a:latin typeface="Arial"/>
            </a:endParaRPr>
          </a:p>
          <a:p>
            <a:endParaRPr lang="es-ES" dirty="0"/>
          </a:p>
          <a:p>
            <a:r>
              <a:rPr lang="es-ES" dirty="0"/>
              <a:t>Fuente:</a:t>
            </a:r>
            <a:r>
              <a:rPr lang="es-ES" baseline="0" dirty="0"/>
              <a:t> Estrategia de Implementación, Mesa de Coordinación de Agua, MEPYD, .</a:t>
            </a:r>
            <a:r>
              <a:rPr lang="es-ES" baseline="0" dirty="0" err="1"/>
              <a:t>ppt</a:t>
            </a:r>
            <a:r>
              <a:rPr lang="es-ES" baseline="0" dirty="0"/>
              <a:t> presentación, </a:t>
            </a:r>
            <a:r>
              <a:rPr lang="es-ES" baseline="0" dirty="0" err="1"/>
              <a:t>Jose</a:t>
            </a:r>
            <a:r>
              <a:rPr lang="es-ES" baseline="0" dirty="0"/>
              <a:t> Alarcón Mella, Dir. Ejecutiva</a:t>
            </a:r>
            <a:endParaRPr lang="en-US" dirty="0"/>
          </a:p>
        </p:txBody>
      </p:sp>
      <p:sp>
        <p:nvSpPr>
          <p:cNvPr id="4" name="3 Marcador de número de diapositiva"/>
          <p:cNvSpPr>
            <a:spLocks noGrp="1"/>
          </p:cNvSpPr>
          <p:nvPr>
            <p:ph type="sldNum" sz="quarter" idx="10"/>
          </p:nvPr>
        </p:nvSpPr>
        <p:spPr/>
        <p:txBody>
          <a:bodyPr/>
          <a:lstStyle/>
          <a:p>
            <a:fld id="{19B18A95-381A-43B5-B082-5A25F5CD50CC}" type="slidenum">
              <a:rPr lang="en-US" smtClean="0"/>
              <a:t>32</a:t>
            </a:fld>
            <a:endParaRPr lang="en-US"/>
          </a:p>
        </p:txBody>
      </p:sp>
    </p:spTree>
    <p:extLst>
      <p:ext uri="{BB962C8B-B14F-4D97-AF65-F5344CB8AC3E}">
        <p14:creationId xmlns:p14="http://schemas.microsoft.com/office/powerpoint/2010/main" val="184163224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6"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3" tIns="45712" rIns="91423" bIns="45712" anchor="b"/>
          <a:lstStyle>
            <a:lvl1pPr defTabSz="912813">
              <a:defRPr sz="2400">
                <a:solidFill>
                  <a:schemeClr val="tx1"/>
                </a:solidFill>
                <a:latin typeface="Times New Roman" pitchFamily="18" charset="0"/>
              </a:defRPr>
            </a:lvl1pPr>
            <a:lvl2pPr marL="685800" indent="-263525" defTabSz="912813">
              <a:defRPr sz="2400">
                <a:solidFill>
                  <a:schemeClr val="tx1"/>
                </a:solidFill>
                <a:latin typeface="Times New Roman" pitchFamily="18" charset="0"/>
              </a:defRPr>
            </a:lvl2pPr>
            <a:lvl3pPr marL="1055688" indent="-211138" defTabSz="912813">
              <a:defRPr sz="2400">
                <a:solidFill>
                  <a:schemeClr val="tx1"/>
                </a:solidFill>
                <a:latin typeface="Times New Roman" pitchFamily="18" charset="0"/>
              </a:defRPr>
            </a:lvl3pPr>
            <a:lvl4pPr marL="1476375" indent="-209550" defTabSz="912813">
              <a:defRPr sz="2400">
                <a:solidFill>
                  <a:schemeClr val="tx1"/>
                </a:solidFill>
                <a:latin typeface="Times New Roman" pitchFamily="18" charset="0"/>
              </a:defRPr>
            </a:lvl4pPr>
            <a:lvl5pPr marL="1898650" indent="-211138" defTabSz="912813">
              <a:defRPr sz="2400">
                <a:solidFill>
                  <a:schemeClr val="tx1"/>
                </a:solidFill>
                <a:latin typeface="Times New Roman" pitchFamily="18" charset="0"/>
              </a:defRPr>
            </a:lvl5pPr>
            <a:lvl6pPr marL="2355850" indent="-211138" algn="r" defTabSz="912813" eaLnBrk="0" fontAlgn="base" hangingPunct="0">
              <a:spcBef>
                <a:spcPct val="0"/>
              </a:spcBef>
              <a:spcAft>
                <a:spcPct val="0"/>
              </a:spcAft>
              <a:defRPr sz="2400">
                <a:solidFill>
                  <a:schemeClr val="tx1"/>
                </a:solidFill>
                <a:latin typeface="Times New Roman" pitchFamily="18" charset="0"/>
              </a:defRPr>
            </a:lvl6pPr>
            <a:lvl7pPr marL="2813050" indent="-211138" algn="r" defTabSz="912813" eaLnBrk="0" fontAlgn="base" hangingPunct="0">
              <a:spcBef>
                <a:spcPct val="0"/>
              </a:spcBef>
              <a:spcAft>
                <a:spcPct val="0"/>
              </a:spcAft>
              <a:defRPr sz="2400">
                <a:solidFill>
                  <a:schemeClr val="tx1"/>
                </a:solidFill>
                <a:latin typeface="Times New Roman" pitchFamily="18" charset="0"/>
              </a:defRPr>
            </a:lvl7pPr>
            <a:lvl8pPr marL="3270250" indent="-211138" algn="r" defTabSz="912813" eaLnBrk="0" fontAlgn="base" hangingPunct="0">
              <a:spcBef>
                <a:spcPct val="0"/>
              </a:spcBef>
              <a:spcAft>
                <a:spcPct val="0"/>
              </a:spcAft>
              <a:defRPr sz="2400">
                <a:solidFill>
                  <a:schemeClr val="tx1"/>
                </a:solidFill>
                <a:latin typeface="Times New Roman" pitchFamily="18" charset="0"/>
              </a:defRPr>
            </a:lvl8pPr>
            <a:lvl9pPr marL="3727450" indent="-211138" algn="r" defTabSz="912813" eaLnBrk="0" fontAlgn="base" hangingPunct="0">
              <a:spcBef>
                <a:spcPct val="0"/>
              </a:spcBef>
              <a:spcAft>
                <a:spcPct val="0"/>
              </a:spcAft>
              <a:defRPr sz="2400">
                <a:solidFill>
                  <a:schemeClr val="tx1"/>
                </a:solidFill>
                <a:latin typeface="Times New Roman" pitchFamily="18" charset="0"/>
              </a:defRPr>
            </a:lvl9pPr>
          </a:lstStyle>
          <a:p>
            <a:pPr algn="r" eaLnBrk="0" fontAlgn="base" hangingPunct="0">
              <a:spcBef>
                <a:spcPct val="0"/>
              </a:spcBef>
              <a:spcAft>
                <a:spcPct val="0"/>
              </a:spcAft>
            </a:pPr>
            <a:fld id="{E9CCD3C3-E57D-41ED-A75B-068FEDE68A2C}" type="slidenum">
              <a:rPr lang="nl-NL" altLang="en-US" sz="1200" smtClean="0">
                <a:solidFill>
                  <a:srgbClr val="000000"/>
                </a:solidFill>
              </a:rPr>
              <a:pPr algn="r" eaLnBrk="0" fontAlgn="base" hangingPunct="0">
                <a:spcBef>
                  <a:spcPct val="0"/>
                </a:spcBef>
                <a:spcAft>
                  <a:spcPct val="0"/>
                </a:spcAft>
              </a:pPr>
              <a:t>33</a:t>
            </a:fld>
            <a:endParaRPr lang="nl-NL" altLang="en-US" sz="1200">
              <a:solidFill>
                <a:srgbClr val="000000"/>
              </a:solidFill>
            </a:endParaRPr>
          </a:p>
        </p:txBody>
      </p:sp>
      <p:sp>
        <p:nvSpPr>
          <p:cNvPr id="318467" name="Rectangle 2"/>
          <p:cNvSpPr>
            <a:spLocks noGrp="1" noRot="1" noChangeAspect="1" noChangeArrowheads="1" noTextEdit="1"/>
          </p:cNvSpPr>
          <p:nvPr>
            <p:ph type="sldImg"/>
          </p:nvPr>
        </p:nvSpPr>
        <p:spPr>
          <a:solidFill>
            <a:srgbClr val="FFFFFF"/>
          </a:solidFill>
          <a:ln/>
        </p:spPr>
      </p:sp>
      <p:sp>
        <p:nvSpPr>
          <p:cNvPr id="318468" name="Rectangle 3"/>
          <p:cNvSpPr>
            <a:spLocks noGrp="1" noChangeArrowheads="1"/>
          </p:cNvSpPr>
          <p:nvPr>
            <p:ph type="body" idx="1"/>
          </p:nvPr>
        </p:nvSpPr>
        <p:spPr>
          <a:ln>
            <a:solidFill>
              <a:srgbClr val="000000"/>
            </a:solidFill>
            <a:miter lim="800000"/>
            <a:headEnd/>
            <a:tailEnd/>
          </a:ln>
        </p:spPr>
        <p:txBody>
          <a:bodyPr/>
          <a:lstStyle/>
          <a:p>
            <a:r>
              <a:rPr lang="es-DO" altLang="en-US" noProof="0" dirty="0"/>
              <a:t>Para muchas empresas, el agua dulce es un ingrediente básico para sus operaciones, mientras sus descargas podrían crear contaminación del sistema local de agua.  Inicialmente, la presión publica impuesta sobre los negocios ha sido la razón mas importante para la creación de iniciativas de responsabilidad social por parte de las empresas. Hoy en día, sin embargo, muchas empresas reconocen los riesgos asociados con el fallar en manejar adecuadamente la calidad del agua dulce. Dichos riesgos incluyen: daños a la imagen corporativa, aumentos en el control regulatorio, riesgos financieros causados por la mitigación de la contaminación e escasez de agua dulce para mantener sus operaciones. Un gran numero de multinacionales reconocen ahora que el manejo proactivo puede contribuir a evitar riesgos y a contribuir con su rentabilidad y competitividad. La contabilidad de la huella de agua de los negocios esta aumentando vista como una parte esencial para la sostenibilidad corporativa. Un numero cada vez mas alto de negocios reconocen que no solo sus operaciones, sino también que sus suministros dependen e impactan sobre los sistemas naturales de agua.     </a:t>
            </a:r>
          </a:p>
          <a:p>
            <a:endParaRPr lang="es-DO" altLang="en-US" noProof="0" dirty="0"/>
          </a:p>
          <a:p>
            <a:endParaRPr lang="es-DO" altLang="en-US" noProof="0" dirty="0"/>
          </a:p>
          <a:p>
            <a:endParaRPr lang="nl-NL" altLang="en-US"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defTabSz="912813">
              <a:defRPr sz="2400">
                <a:solidFill>
                  <a:schemeClr val="tx1"/>
                </a:solidFill>
                <a:latin typeface="Times New Roman" pitchFamily="18" charset="0"/>
              </a:defRPr>
            </a:lvl1pPr>
            <a:lvl2pPr marL="742950" indent="-285750" defTabSz="912813">
              <a:defRPr sz="2400">
                <a:solidFill>
                  <a:schemeClr val="tx1"/>
                </a:solidFill>
                <a:latin typeface="Times New Roman" pitchFamily="18" charset="0"/>
              </a:defRPr>
            </a:lvl2pPr>
            <a:lvl3pPr marL="1143000" indent="-228600" defTabSz="912813">
              <a:defRPr sz="2400">
                <a:solidFill>
                  <a:schemeClr val="tx1"/>
                </a:solidFill>
                <a:latin typeface="Times New Roman" pitchFamily="18" charset="0"/>
              </a:defRPr>
            </a:lvl3pPr>
            <a:lvl4pPr marL="1600200" indent="-228600" defTabSz="912813">
              <a:defRPr sz="2400">
                <a:solidFill>
                  <a:schemeClr val="tx1"/>
                </a:solidFill>
                <a:latin typeface="Times New Roman" pitchFamily="18" charset="0"/>
              </a:defRPr>
            </a:lvl4pPr>
            <a:lvl5pPr marL="2057400" indent="-228600" defTabSz="912813">
              <a:defRPr sz="2400">
                <a:solidFill>
                  <a:schemeClr val="tx1"/>
                </a:solidFill>
                <a:latin typeface="Times New Roman" pitchFamily="18" charset="0"/>
              </a:defRPr>
            </a:lvl5pPr>
            <a:lvl6pPr marL="2514600" indent="-228600" algn="r" defTabSz="912813" eaLnBrk="0" fontAlgn="base" hangingPunct="0">
              <a:spcBef>
                <a:spcPct val="0"/>
              </a:spcBef>
              <a:spcAft>
                <a:spcPct val="0"/>
              </a:spcAft>
              <a:defRPr sz="2400">
                <a:solidFill>
                  <a:schemeClr val="tx1"/>
                </a:solidFill>
                <a:latin typeface="Times New Roman" pitchFamily="18" charset="0"/>
              </a:defRPr>
            </a:lvl6pPr>
            <a:lvl7pPr marL="2971800" indent="-228600" algn="r" defTabSz="912813" eaLnBrk="0" fontAlgn="base" hangingPunct="0">
              <a:spcBef>
                <a:spcPct val="0"/>
              </a:spcBef>
              <a:spcAft>
                <a:spcPct val="0"/>
              </a:spcAft>
              <a:defRPr sz="2400">
                <a:solidFill>
                  <a:schemeClr val="tx1"/>
                </a:solidFill>
                <a:latin typeface="Times New Roman" pitchFamily="18" charset="0"/>
              </a:defRPr>
            </a:lvl7pPr>
            <a:lvl8pPr marL="3429000" indent="-228600" algn="r" defTabSz="912813" eaLnBrk="0" fontAlgn="base" hangingPunct="0">
              <a:spcBef>
                <a:spcPct val="0"/>
              </a:spcBef>
              <a:spcAft>
                <a:spcPct val="0"/>
              </a:spcAft>
              <a:defRPr sz="2400">
                <a:solidFill>
                  <a:schemeClr val="tx1"/>
                </a:solidFill>
                <a:latin typeface="Times New Roman" pitchFamily="18" charset="0"/>
              </a:defRPr>
            </a:lvl8pPr>
            <a:lvl9pPr marL="3886200" indent="-228600" algn="r" defTabSz="912813" eaLnBrk="0" fontAlgn="base" hangingPunct="0">
              <a:spcBef>
                <a:spcPct val="0"/>
              </a:spcBef>
              <a:spcAft>
                <a:spcPct val="0"/>
              </a:spcAft>
              <a:defRPr sz="2400">
                <a:solidFill>
                  <a:schemeClr val="tx1"/>
                </a:solidFill>
                <a:latin typeface="Times New Roman" pitchFamily="18" charset="0"/>
              </a:defRPr>
            </a:lvl9pPr>
          </a:lstStyle>
          <a:p>
            <a:fld id="{8F86037A-37DD-487B-B972-BF289A113BE9}" type="slidenum">
              <a:rPr lang="nl-NL" altLang="en-US" sz="1200">
                <a:solidFill>
                  <a:srgbClr val="000000"/>
                </a:solidFill>
              </a:rPr>
              <a:pPr/>
              <a:t>34</a:t>
            </a:fld>
            <a:endParaRPr lang="nl-NL" altLang="en-US" sz="1200">
              <a:solidFill>
                <a:srgbClr val="000000"/>
              </a:solidFill>
            </a:endParaRPr>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p:spPr>
        <p:txBody>
          <a:bodyPr/>
          <a:lstStyle/>
          <a:p>
            <a:r>
              <a:rPr lang="es-DO" altLang="en-US" baseline="0" dirty="0" smtClean="0"/>
              <a:t>Los desafíos al uso de la Huella del Agua como herramienta para apoyar toma de decisiones:</a:t>
            </a:r>
          </a:p>
          <a:p>
            <a:r>
              <a:rPr lang="es-DO" altLang="en-US" baseline="0" dirty="0" smtClean="0"/>
              <a:t>El </a:t>
            </a:r>
            <a:r>
              <a:rPr lang="es-DO" altLang="en-US" baseline="0" dirty="0" smtClean="0"/>
              <a:t>calculo interno para una empresa minera no es difícil.  Las compañías mineras tienen las herramientas para hacerlo.</a:t>
            </a:r>
          </a:p>
          <a:p>
            <a:endParaRPr lang="es-DO" altLang="en-US" baseline="0" dirty="0" smtClean="0"/>
          </a:p>
          <a:p>
            <a:r>
              <a:rPr lang="es-DO" altLang="en-US" baseline="0" dirty="0" smtClean="0"/>
              <a:t>El problema es aplicar la información generada en un contexto a nivel de ciudad o de cuenca como herramienta para apoyar la toma de decisiones.</a:t>
            </a:r>
          </a:p>
          <a:p>
            <a:r>
              <a:rPr lang="es-DO" altLang="en-US" baseline="0" smtClean="0"/>
              <a:t>1</a:t>
            </a:r>
            <a:r>
              <a:rPr lang="es-DO" altLang="en-US" baseline="0" dirty="0" smtClean="0"/>
              <a:t>. El </a:t>
            </a:r>
            <a:r>
              <a:rPr lang="es-DO" altLang="en-US" baseline="0" dirty="0"/>
              <a:t>consumidor </a:t>
            </a:r>
            <a:r>
              <a:rPr lang="es-DO" altLang="en-US" baseline="0" dirty="0" smtClean="0"/>
              <a:t>generalmente no </a:t>
            </a:r>
            <a:r>
              <a:rPr lang="es-DO" altLang="en-US" baseline="0" dirty="0"/>
              <a:t>paga por el costo real del </a:t>
            </a:r>
            <a:r>
              <a:rPr lang="es-DO" altLang="en-US" baseline="0" dirty="0" smtClean="0"/>
              <a:t>agua;</a:t>
            </a:r>
          </a:p>
          <a:p>
            <a:r>
              <a:rPr lang="es-DO" altLang="en-US" baseline="0" dirty="0" smtClean="0"/>
              <a:t>2. El </a:t>
            </a:r>
            <a:r>
              <a:rPr lang="es-DO" altLang="en-US" baseline="0" dirty="0"/>
              <a:t>costo de </a:t>
            </a:r>
            <a:r>
              <a:rPr lang="es-DO" altLang="en-US" baseline="0" dirty="0" smtClean="0"/>
              <a:t>alternativas no responde a herramientas económicas.  Agua es alocada políticamente y no económicamente. No hay preferencia al sector que sea más eficiente. Ej.  El sector que produce los mayores beneficios de un M3 de agua no necesariamente recibe la cuota. </a:t>
            </a:r>
          </a:p>
          <a:p>
            <a:r>
              <a:rPr lang="es-DO" altLang="en-US" baseline="0" dirty="0" smtClean="0"/>
              <a:t>3. Hay una cultura de manejo por populismo. Sigue inversiones en infraestructura sobre inversiones en eficiencia.</a:t>
            </a:r>
          </a:p>
          <a:p>
            <a:r>
              <a:rPr lang="es-DO" altLang="en-US" baseline="0" dirty="0" smtClean="0"/>
              <a:t>4. Dificultad en contabilidad:  Ej. 10,000 medidores del INAPA en San Juan de la Maguana fueron regalado a la CAASD.  Sin contabilidad es imposible crear “</a:t>
            </a:r>
            <a:r>
              <a:rPr lang="es-DO" altLang="en-US" baseline="0" dirty="0" err="1" smtClean="0"/>
              <a:t>creditos</a:t>
            </a:r>
            <a:r>
              <a:rPr lang="es-DO" altLang="en-US" baseline="0" dirty="0" smtClean="0"/>
              <a:t>” de agua para compañías compensar por su uso de agua mediante inversiones en eficiencia.</a:t>
            </a:r>
          </a:p>
          <a:p>
            <a:r>
              <a:rPr lang="es-DO" altLang="en-US" baseline="0" dirty="0" smtClean="0"/>
              <a:t>5. El </a:t>
            </a:r>
            <a:r>
              <a:rPr lang="es-DO" altLang="en-US" baseline="0" dirty="0"/>
              <a:t>agua en la </a:t>
            </a:r>
            <a:r>
              <a:rPr lang="es-DO" altLang="en-US" baseline="0" noProof="0" dirty="0"/>
              <a:t>República</a:t>
            </a:r>
            <a:r>
              <a:rPr lang="es-DO" altLang="en-US" baseline="0" dirty="0"/>
              <a:t> Dominicana está fuertemente subvencionada y sub-valorada creando problemas adicionales en la </a:t>
            </a:r>
            <a:r>
              <a:rPr lang="es-DO" altLang="en-US" baseline="0" dirty="0" err="1"/>
              <a:t>alocación</a:t>
            </a:r>
            <a:r>
              <a:rPr lang="es-DO" altLang="en-US" baseline="0" dirty="0"/>
              <a:t> del recurso y en el </a:t>
            </a:r>
            <a:r>
              <a:rPr lang="es-DO" altLang="en-US" baseline="0" noProof="0" dirty="0"/>
              <a:t>análisis</a:t>
            </a:r>
            <a:r>
              <a:rPr lang="es-DO" altLang="en-US" baseline="0" dirty="0"/>
              <a:t> de alternativas</a:t>
            </a:r>
            <a:r>
              <a:rPr lang="es-DO" altLang="en-US" baseline="0" dirty="0" smtClean="0"/>
              <a:t>.</a:t>
            </a:r>
          </a:p>
          <a:p>
            <a:r>
              <a:rPr lang="es-DO" altLang="en-US" baseline="0" dirty="0" smtClean="0"/>
              <a:t>6. Populismo a nivel </a:t>
            </a:r>
            <a:r>
              <a:rPr lang="es-DO" altLang="en-US" baseline="0" dirty="0" smtClean="0"/>
              <a:t>mundial</a:t>
            </a:r>
            <a:endParaRPr lang="es-DO" altLang="en-US"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defTabSz="912813">
              <a:defRPr sz="2400">
                <a:solidFill>
                  <a:schemeClr val="tx1"/>
                </a:solidFill>
                <a:latin typeface="Times New Roman" pitchFamily="18" charset="0"/>
              </a:defRPr>
            </a:lvl1pPr>
            <a:lvl2pPr marL="742950" indent="-285750" defTabSz="912813">
              <a:defRPr sz="2400">
                <a:solidFill>
                  <a:schemeClr val="tx1"/>
                </a:solidFill>
                <a:latin typeface="Times New Roman" pitchFamily="18" charset="0"/>
              </a:defRPr>
            </a:lvl2pPr>
            <a:lvl3pPr marL="1143000" indent="-228600" defTabSz="912813">
              <a:defRPr sz="2400">
                <a:solidFill>
                  <a:schemeClr val="tx1"/>
                </a:solidFill>
                <a:latin typeface="Times New Roman" pitchFamily="18" charset="0"/>
              </a:defRPr>
            </a:lvl3pPr>
            <a:lvl4pPr marL="1600200" indent="-228600" defTabSz="912813">
              <a:defRPr sz="2400">
                <a:solidFill>
                  <a:schemeClr val="tx1"/>
                </a:solidFill>
                <a:latin typeface="Times New Roman" pitchFamily="18" charset="0"/>
              </a:defRPr>
            </a:lvl4pPr>
            <a:lvl5pPr marL="2057400" indent="-228600" defTabSz="912813">
              <a:defRPr sz="2400">
                <a:solidFill>
                  <a:schemeClr val="tx1"/>
                </a:solidFill>
                <a:latin typeface="Times New Roman" pitchFamily="18" charset="0"/>
              </a:defRPr>
            </a:lvl5pPr>
            <a:lvl6pPr marL="2514600" indent="-228600" algn="r" defTabSz="912813" eaLnBrk="0" fontAlgn="base" hangingPunct="0">
              <a:spcBef>
                <a:spcPct val="0"/>
              </a:spcBef>
              <a:spcAft>
                <a:spcPct val="0"/>
              </a:spcAft>
              <a:defRPr sz="2400">
                <a:solidFill>
                  <a:schemeClr val="tx1"/>
                </a:solidFill>
                <a:latin typeface="Times New Roman" pitchFamily="18" charset="0"/>
              </a:defRPr>
            </a:lvl6pPr>
            <a:lvl7pPr marL="2971800" indent="-228600" algn="r" defTabSz="912813" eaLnBrk="0" fontAlgn="base" hangingPunct="0">
              <a:spcBef>
                <a:spcPct val="0"/>
              </a:spcBef>
              <a:spcAft>
                <a:spcPct val="0"/>
              </a:spcAft>
              <a:defRPr sz="2400">
                <a:solidFill>
                  <a:schemeClr val="tx1"/>
                </a:solidFill>
                <a:latin typeface="Times New Roman" pitchFamily="18" charset="0"/>
              </a:defRPr>
            </a:lvl7pPr>
            <a:lvl8pPr marL="3429000" indent="-228600" algn="r" defTabSz="912813" eaLnBrk="0" fontAlgn="base" hangingPunct="0">
              <a:spcBef>
                <a:spcPct val="0"/>
              </a:spcBef>
              <a:spcAft>
                <a:spcPct val="0"/>
              </a:spcAft>
              <a:defRPr sz="2400">
                <a:solidFill>
                  <a:schemeClr val="tx1"/>
                </a:solidFill>
                <a:latin typeface="Times New Roman" pitchFamily="18" charset="0"/>
              </a:defRPr>
            </a:lvl8pPr>
            <a:lvl9pPr marL="3886200" indent="-228600" algn="r" defTabSz="912813" eaLnBrk="0" fontAlgn="base" hangingPunct="0">
              <a:spcBef>
                <a:spcPct val="0"/>
              </a:spcBef>
              <a:spcAft>
                <a:spcPct val="0"/>
              </a:spcAft>
              <a:defRPr sz="2400">
                <a:solidFill>
                  <a:schemeClr val="tx1"/>
                </a:solidFill>
                <a:latin typeface="Times New Roman" pitchFamily="18" charset="0"/>
              </a:defRPr>
            </a:lvl9pPr>
          </a:lstStyle>
          <a:p>
            <a:fld id="{8F86037A-37DD-487B-B972-BF289A113BE9}" type="slidenum">
              <a:rPr lang="nl-NL" altLang="en-US" sz="1200">
                <a:solidFill>
                  <a:srgbClr val="000000"/>
                </a:solidFill>
              </a:rPr>
              <a:pPr/>
              <a:t>35</a:t>
            </a:fld>
            <a:endParaRPr lang="nl-NL" altLang="en-US" sz="1200">
              <a:solidFill>
                <a:srgbClr val="000000"/>
              </a:solidFill>
            </a:endParaRPr>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p:spPr>
        <p:txBody>
          <a:bodyPr/>
          <a:lstStyle/>
          <a:p>
            <a:endParaRPr lang="en-GB" altLang="en-US"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3" tIns="45712" rIns="91423" bIns="45712" anchor="b"/>
          <a:lstStyle>
            <a:lvl1pPr defTabSz="912813">
              <a:defRPr sz="2400">
                <a:solidFill>
                  <a:schemeClr val="tx1"/>
                </a:solidFill>
                <a:latin typeface="Times New Roman" pitchFamily="18" charset="0"/>
              </a:defRPr>
            </a:lvl1pPr>
            <a:lvl2pPr marL="742950" indent="-285750" defTabSz="912813">
              <a:defRPr sz="2400">
                <a:solidFill>
                  <a:schemeClr val="tx1"/>
                </a:solidFill>
                <a:latin typeface="Times New Roman" pitchFamily="18" charset="0"/>
              </a:defRPr>
            </a:lvl2pPr>
            <a:lvl3pPr marL="1143000" indent="-228600" defTabSz="912813">
              <a:defRPr sz="2400">
                <a:solidFill>
                  <a:schemeClr val="tx1"/>
                </a:solidFill>
                <a:latin typeface="Times New Roman" pitchFamily="18" charset="0"/>
              </a:defRPr>
            </a:lvl3pPr>
            <a:lvl4pPr marL="1600200" indent="-228600" defTabSz="912813">
              <a:defRPr sz="2400">
                <a:solidFill>
                  <a:schemeClr val="tx1"/>
                </a:solidFill>
                <a:latin typeface="Times New Roman" pitchFamily="18" charset="0"/>
              </a:defRPr>
            </a:lvl4pPr>
            <a:lvl5pPr marL="2057400" indent="-228600" defTabSz="912813">
              <a:defRPr sz="2400">
                <a:solidFill>
                  <a:schemeClr val="tx1"/>
                </a:solidFill>
                <a:latin typeface="Times New Roman" pitchFamily="18" charset="0"/>
              </a:defRPr>
            </a:lvl5pPr>
            <a:lvl6pPr marL="2514600" indent="-228600" algn="r" defTabSz="912813" eaLnBrk="0" fontAlgn="base" hangingPunct="0">
              <a:spcBef>
                <a:spcPct val="0"/>
              </a:spcBef>
              <a:spcAft>
                <a:spcPct val="0"/>
              </a:spcAft>
              <a:defRPr sz="2400">
                <a:solidFill>
                  <a:schemeClr val="tx1"/>
                </a:solidFill>
                <a:latin typeface="Times New Roman" pitchFamily="18" charset="0"/>
              </a:defRPr>
            </a:lvl6pPr>
            <a:lvl7pPr marL="2971800" indent="-228600" algn="r" defTabSz="912813" eaLnBrk="0" fontAlgn="base" hangingPunct="0">
              <a:spcBef>
                <a:spcPct val="0"/>
              </a:spcBef>
              <a:spcAft>
                <a:spcPct val="0"/>
              </a:spcAft>
              <a:defRPr sz="2400">
                <a:solidFill>
                  <a:schemeClr val="tx1"/>
                </a:solidFill>
                <a:latin typeface="Times New Roman" pitchFamily="18" charset="0"/>
              </a:defRPr>
            </a:lvl7pPr>
            <a:lvl8pPr marL="3429000" indent="-228600" algn="r" defTabSz="912813" eaLnBrk="0" fontAlgn="base" hangingPunct="0">
              <a:spcBef>
                <a:spcPct val="0"/>
              </a:spcBef>
              <a:spcAft>
                <a:spcPct val="0"/>
              </a:spcAft>
              <a:defRPr sz="2400">
                <a:solidFill>
                  <a:schemeClr val="tx1"/>
                </a:solidFill>
                <a:latin typeface="Times New Roman" pitchFamily="18" charset="0"/>
              </a:defRPr>
            </a:lvl8pPr>
            <a:lvl9pPr marL="3886200" indent="-228600" algn="r" defTabSz="912813" eaLnBrk="0" fontAlgn="base" hangingPunct="0">
              <a:spcBef>
                <a:spcPct val="0"/>
              </a:spcBef>
              <a:spcAft>
                <a:spcPct val="0"/>
              </a:spcAft>
              <a:defRPr sz="2400">
                <a:solidFill>
                  <a:schemeClr val="tx1"/>
                </a:solidFill>
                <a:latin typeface="Times New Roman" pitchFamily="18" charset="0"/>
              </a:defRPr>
            </a:lvl9pPr>
          </a:lstStyle>
          <a:p>
            <a:pPr algn="r" eaLnBrk="0" fontAlgn="base" hangingPunct="0">
              <a:spcBef>
                <a:spcPct val="0"/>
              </a:spcBef>
              <a:spcAft>
                <a:spcPct val="0"/>
              </a:spcAft>
            </a:pPr>
            <a:fld id="{857B0E3A-9E8A-4735-8AE1-26AABAF11041}" type="slidenum">
              <a:rPr lang="nl-NL" altLang="en-US" sz="1200" smtClean="0">
                <a:solidFill>
                  <a:srgbClr val="000000"/>
                </a:solidFill>
              </a:rPr>
              <a:pPr algn="r" eaLnBrk="0" fontAlgn="base" hangingPunct="0">
                <a:spcBef>
                  <a:spcPct val="0"/>
                </a:spcBef>
                <a:spcAft>
                  <a:spcPct val="0"/>
                </a:spcAft>
              </a:pPr>
              <a:t>36</a:t>
            </a:fld>
            <a:endParaRPr lang="nl-NL" altLang="en-US" sz="1200">
              <a:solidFill>
                <a:srgbClr val="000000"/>
              </a:solidFill>
            </a:endParaRPr>
          </a:p>
        </p:txBody>
      </p:sp>
      <p:sp>
        <p:nvSpPr>
          <p:cNvPr id="54275" name="Rectangle 2"/>
          <p:cNvSpPr>
            <a:spLocks noGrp="1" noRot="1" noChangeAspect="1" noChangeArrowheads="1" noTextEdit="1"/>
          </p:cNvSpPr>
          <p:nvPr>
            <p:ph type="sldImg"/>
          </p:nvPr>
        </p:nvSpPr>
        <p:spPr>
          <a:solidFill>
            <a:srgbClr val="FFFFFF"/>
          </a:solidFill>
          <a:ln/>
        </p:spPr>
      </p:sp>
      <p:sp>
        <p:nvSpPr>
          <p:cNvPr id="54276" name="Rectangle 3"/>
          <p:cNvSpPr>
            <a:spLocks noGrp="1" noChangeArrowheads="1"/>
          </p:cNvSpPr>
          <p:nvPr>
            <p:ph type="body" idx="1"/>
          </p:nvPr>
        </p:nvSpPr>
        <p:spPr>
          <a:solidFill>
            <a:srgbClr val="FFFFFF"/>
          </a:solidFill>
          <a:ln>
            <a:solidFill>
              <a:srgbClr val="000000"/>
            </a:solidFill>
            <a:miter lim="800000"/>
            <a:headEnd/>
            <a:tailEnd/>
          </a:ln>
        </p:spPr>
        <p:txBody>
          <a:bodyPr/>
          <a:lstStyle/>
          <a:p>
            <a:r>
              <a:rPr lang="es-ES" altLang="en-US" noProof="0" dirty="0"/>
              <a:t>El sitio que aprecio</a:t>
            </a:r>
            <a:r>
              <a:rPr lang="es-ES" altLang="en-US" baseline="0" noProof="0" dirty="0"/>
              <a:t> mucho es la del Huella de Agua del </a:t>
            </a:r>
            <a:r>
              <a:rPr lang="es-ES" altLang="en-US" i="1" baseline="0" noProof="0" dirty="0" err="1"/>
              <a:t>Water</a:t>
            </a:r>
            <a:r>
              <a:rPr lang="es-ES" altLang="en-US" i="1" baseline="0" noProof="0" dirty="0"/>
              <a:t> </a:t>
            </a:r>
            <a:r>
              <a:rPr lang="es-ES" altLang="en-US" i="1" baseline="0" noProof="0" dirty="0" err="1"/>
              <a:t>Footprint</a:t>
            </a:r>
            <a:r>
              <a:rPr lang="es-ES" altLang="en-US" i="1" baseline="0" noProof="0" dirty="0"/>
              <a:t> Network</a:t>
            </a:r>
            <a:r>
              <a:rPr lang="es-ES" altLang="en-US" baseline="0" noProof="0" dirty="0"/>
              <a:t>. </a:t>
            </a:r>
          </a:p>
          <a:p>
            <a:endParaRPr lang="es-ES" altLang="en-US" baseline="0" noProof="0" dirty="0"/>
          </a:p>
          <a:p>
            <a:r>
              <a:rPr lang="es-ES" altLang="en-US" baseline="0" noProof="0" dirty="0"/>
              <a:t>Sus publicaciones y graficas, algunos presentados en esta presentación (citados) son fuentes de información excelentes y abiertos para el uso. Se puede bajar sus publicaciones en múltiples idiomas, incluyendo el Manual de Asesoramiento de Huellas de Agua. </a:t>
            </a:r>
          </a:p>
          <a:p>
            <a:endParaRPr lang="es-ES" altLang="en-US" baseline="0" noProof="0" dirty="0"/>
          </a:p>
          <a:p>
            <a:r>
              <a:rPr lang="es-ES" altLang="en-US" baseline="0" noProof="0" dirty="0"/>
              <a:t>Su Director Dr. </a:t>
            </a:r>
            <a:r>
              <a:rPr lang="es-ES" altLang="en-US" baseline="0" noProof="0" dirty="0" err="1"/>
              <a:t>Arjen</a:t>
            </a:r>
            <a:r>
              <a:rPr lang="es-ES" altLang="en-US" baseline="0" noProof="0" dirty="0"/>
              <a:t> Y. </a:t>
            </a:r>
            <a:r>
              <a:rPr lang="es-ES" altLang="en-US" baseline="0" noProof="0" dirty="0" err="1"/>
              <a:t>Hoekstra</a:t>
            </a:r>
            <a:r>
              <a:rPr lang="es-ES" altLang="en-US" baseline="0" noProof="0" dirty="0"/>
              <a:t> de la Universidad de </a:t>
            </a:r>
            <a:r>
              <a:rPr lang="es-ES" altLang="en-US" baseline="0" noProof="0" dirty="0" err="1"/>
              <a:t>Twente</a:t>
            </a:r>
            <a:r>
              <a:rPr lang="es-ES" altLang="en-US" baseline="0" noProof="0" dirty="0"/>
              <a:t> y sus colaboradores son los ideólogos principales de los conceptos presentados en esta presentación.</a:t>
            </a:r>
          </a:p>
          <a:p>
            <a:endParaRPr lang="es-ES" altLang="en-US" noProof="0"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7186"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3" tIns="45712" rIns="91423" bIns="45712" anchor="b"/>
          <a:lstStyle>
            <a:lvl1pPr defTabSz="912813">
              <a:defRPr sz="2400">
                <a:solidFill>
                  <a:schemeClr val="tx1"/>
                </a:solidFill>
                <a:latin typeface="Times New Roman" pitchFamily="18" charset="0"/>
              </a:defRPr>
            </a:lvl1pPr>
            <a:lvl2pPr marL="685800" indent="-263525" defTabSz="912813">
              <a:defRPr sz="2400">
                <a:solidFill>
                  <a:schemeClr val="tx1"/>
                </a:solidFill>
                <a:latin typeface="Times New Roman" pitchFamily="18" charset="0"/>
              </a:defRPr>
            </a:lvl2pPr>
            <a:lvl3pPr marL="1055688" indent="-211138" defTabSz="912813">
              <a:defRPr sz="2400">
                <a:solidFill>
                  <a:schemeClr val="tx1"/>
                </a:solidFill>
                <a:latin typeface="Times New Roman" pitchFamily="18" charset="0"/>
              </a:defRPr>
            </a:lvl3pPr>
            <a:lvl4pPr marL="1476375" indent="-209550" defTabSz="912813">
              <a:defRPr sz="2400">
                <a:solidFill>
                  <a:schemeClr val="tx1"/>
                </a:solidFill>
                <a:latin typeface="Times New Roman" pitchFamily="18" charset="0"/>
              </a:defRPr>
            </a:lvl4pPr>
            <a:lvl5pPr marL="1898650" indent="-211138" defTabSz="912813">
              <a:defRPr sz="2400">
                <a:solidFill>
                  <a:schemeClr val="tx1"/>
                </a:solidFill>
                <a:latin typeface="Times New Roman" pitchFamily="18" charset="0"/>
              </a:defRPr>
            </a:lvl5pPr>
            <a:lvl6pPr marL="2355850" indent="-211138" algn="r" defTabSz="912813" eaLnBrk="0" fontAlgn="base" hangingPunct="0">
              <a:spcBef>
                <a:spcPct val="0"/>
              </a:spcBef>
              <a:spcAft>
                <a:spcPct val="0"/>
              </a:spcAft>
              <a:defRPr sz="2400">
                <a:solidFill>
                  <a:schemeClr val="tx1"/>
                </a:solidFill>
                <a:latin typeface="Times New Roman" pitchFamily="18" charset="0"/>
              </a:defRPr>
            </a:lvl6pPr>
            <a:lvl7pPr marL="2813050" indent="-211138" algn="r" defTabSz="912813" eaLnBrk="0" fontAlgn="base" hangingPunct="0">
              <a:spcBef>
                <a:spcPct val="0"/>
              </a:spcBef>
              <a:spcAft>
                <a:spcPct val="0"/>
              </a:spcAft>
              <a:defRPr sz="2400">
                <a:solidFill>
                  <a:schemeClr val="tx1"/>
                </a:solidFill>
                <a:latin typeface="Times New Roman" pitchFamily="18" charset="0"/>
              </a:defRPr>
            </a:lvl7pPr>
            <a:lvl8pPr marL="3270250" indent="-211138" algn="r" defTabSz="912813" eaLnBrk="0" fontAlgn="base" hangingPunct="0">
              <a:spcBef>
                <a:spcPct val="0"/>
              </a:spcBef>
              <a:spcAft>
                <a:spcPct val="0"/>
              </a:spcAft>
              <a:defRPr sz="2400">
                <a:solidFill>
                  <a:schemeClr val="tx1"/>
                </a:solidFill>
                <a:latin typeface="Times New Roman" pitchFamily="18" charset="0"/>
              </a:defRPr>
            </a:lvl8pPr>
            <a:lvl9pPr marL="3727450" indent="-211138" algn="r" defTabSz="912813" eaLnBrk="0" fontAlgn="base" hangingPunct="0">
              <a:spcBef>
                <a:spcPct val="0"/>
              </a:spcBef>
              <a:spcAft>
                <a:spcPct val="0"/>
              </a:spcAft>
              <a:defRPr sz="2400">
                <a:solidFill>
                  <a:schemeClr val="tx1"/>
                </a:solidFill>
                <a:latin typeface="Times New Roman" pitchFamily="18" charset="0"/>
              </a:defRPr>
            </a:lvl9pPr>
          </a:lstStyle>
          <a:p>
            <a:pPr algn="r" eaLnBrk="0" fontAlgn="base" hangingPunct="0">
              <a:spcBef>
                <a:spcPct val="0"/>
              </a:spcBef>
              <a:spcAft>
                <a:spcPct val="0"/>
              </a:spcAft>
            </a:pPr>
            <a:fld id="{CAEDAD34-D1BC-492E-BCA5-8898F7143653}" type="slidenum">
              <a:rPr lang="nl-NL" altLang="en-US" sz="1200" smtClean="0">
                <a:solidFill>
                  <a:srgbClr val="000000"/>
                </a:solidFill>
              </a:rPr>
              <a:pPr algn="r" eaLnBrk="0" fontAlgn="base" hangingPunct="0">
                <a:spcBef>
                  <a:spcPct val="0"/>
                </a:spcBef>
                <a:spcAft>
                  <a:spcPct val="0"/>
                </a:spcAft>
              </a:pPr>
              <a:t>37</a:t>
            </a:fld>
            <a:endParaRPr lang="nl-NL" altLang="en-US" sz="1200">
              <a:solidFill>
                <a:srgbClr val="000000"/>
              </a:solidFill>
            </a:endParaRPr>
          </a:p>
        </p:txBody>
      </p:sp>
      <p:sp>
        <p:nvSpPr>
          <p:cNvPr id="477187" name="Rectangle 2"/>
          <p:cNvSpPr>
            <a:spLocks noGrp="1" noRot="1" noChangeAspect="1" noChangeArrowheads="1" noTextEdit="1"/>
          </p:cNvSpPr>
          <p:nvPr>
            <p:ph type="sldImg"/>
          </p:nvPr>
        </p:nvSpPr>
        <p:spPr>
          <a:solidFill>
            <a:srgbClr val="FFFFFF"/>
          </a:solidFill>
          <a:ln/>
        </p:spPr>
      </p:sp>
      <p:sp>
        <p:nvSpPr>
          <p:cNvPr id="477188" name="Rectangle 3"/>
          <p:cNvSpPr>
            <a:spLocks noGrp="1" noChangeArrowheads="1"/>
          </p:cNvSpPr>
          <p:nvPr>
            <p:ph type="body" idx="1"/>
          </p:nvPr>
        </p:nvSpPr>
        <p:spPr>
          <a:solidFill>
            <a:srgbClr val="FFFFFF"/>
          </a:solidFill>
          <a:ln>
            <a:solidFill>
              <a:srgbClr val="000000"/>
            </a:solidFill>
            <a:miter lim="800000"/>
            <a:headEnd/>
            <a:tailEnd/>
          </a:ln>
        </p:spPr>
        <p:txBody>
          <a:bodyPr/>
          <a:lstStyle/>
          <a:p>
            <a:endParaRPr lang="en-US" altLang="en-US" dirty="0"/>
          </a:p>
          <a:p>
            <a:r>
              <a:rPr lang="en-US" altLang="en-US" dirty="0"/>
              <a:t>The Water Footprint Assessment Manual </a:t>
            </a:r>
            <a:r>
              <a:rPr lang="en-US" altLang="en-US" dirty="0" err="1"/>
              <a:t>está</a:t>
            </a:r>
            <a:r>
              <a:rPr lang="en-US" altLang="en-US" dirty="0"/>
              <a:t> </a:t>
            </a:r>
            <a:r>
              <a:rPr lang="en-US" altLang="en-US" dirty="0" err="1"/>
              <a:t>disponible</a:t>
            </a:r>
            <a:r>
              <a:rPr lang="en-US" altLang="en-US" baseline="0" dirty="0"/>
              <a:t> </a:t>
            </a:r>
            <a:r>
              <a:rPr lang="en-US" altLang="en-US" baseline="0" dirty="0" err="1"/>
              <a:t>en</a:t>
            </a:r>
            <a:r>
              <a:rPr lang="en-US" altLang="en-US" baseline="0" dirty="0"/>
              <a:t> </a:t>
            </a:r>
            <a:r>
              <a:rPr lang="en-US" altLang="en-US" baseline="0" dirty="0" err="1"/>
              <a:t>español</a:t>
            </a:r>
            <a:r>
              <a:rPr lang="en-US" altLang="en-US" baseline="0" dirty="0"/>
              <a:t> y </a:t>
            </a:r>
            <a:r>
              <a:rPr lang="en-US" altLang="en-US" baseline="0" dirty="0" err="1"/>
              <a:t>es</a:t>
            </a:r>
            <a:r>
              <a:rPr lang="en-US" altLang="en-US" baseline="0" dirty="0"/>
              <a:t> </a:t>
            </a:r>
            <a:r>
              <a:rPr lang="en-US" altLang="en-US" baseline="0" dirty="0" err="1"/>
              <a:t>descargable</a:t>
            </a:r>
            <a:r>
              <a:rPr lang="en-US" altLang="en-US" baseline="0" dirty="0"/>
              <a:t> del </a:t>
            </a:r>
            <a:r>
              <a:rPr lang="en-US" altLang="en-US" baseline="0" dirty="0" err="1"/>
              <a:t>sitio</a:t>
            </a:r>
            <a:r>
              <a:rPr lang="en-US" altLang="en-US" baseline="0" dirty="0"/>
              <a:t> web del water network.  </a:t>
            </a:r>
            <a:r>
              <a:rPr lang="en-US" altLang="en-US" baseline="0" dirty="0" err="1"/>
              <a:t>Es</a:t>
            </a:r>
            <a:r>
              <a:rPr lang="en-US" altLang="en-US" baseline="0" dirty="0"/>
              <a:t> el </a:t>
            </a:r>
            <a:r>
              <a:rPr lang="en-US" altLang="en-US" baseline="0" dirty="0" err="1"/>
              <a:t>estandar</a:t>
            </a:r>
            <a:r>
              <a:rPr lang="en-US" altLang="en-US" baseline="0" dirty="0"/>
              <a:t> para </a:t>
            </a:r>
            <a:r>
              <a:rPr lang="en-US" altLang="en-US" baseline="0" dirty="0" err="1"/>
              <a:t>manejar</a:t>
            </a:r>
            <a:r>
              <a:rPr lang="en-US" altLang="en-US" baseline="0" dirty="0"/>
              <a:t> el </a:t>
            </a:r>
            <a:r>
              <a:rPr lang="en-US" altLang="en-US" baseline="0" dirty="0" err="1"/>
              <a:t>tema</a:t>
            </a:r>
            <a:r>
              <a:rPr lang="en-US" altLang="en-US" baseline="0" dirty="0"/>
              <a:t>.</a:t>
            </a:r>
          </a:p>
          <a:p>
            <a:endParaRPr lang="es-ES" altLang="en-US" baseline="0" dirty="0"/>
          </a:p>
          <a:p>
            <a:r>
              <a:rPr lang="es-ES" altLang="en-US" baseline="0" dirty="0"/>
              <a:t>Se puede solicitar ingreso al </a:t>
            </a:r>
            <a:r>
              <a:rPr lang="es-ES" altLang="en-US" baseline="0" dirty="0" err="1"/>
              <a:t>network</a:t>
            </a:r>
            <a:r>
              <a:rPr lang="es-ES" altLang="en-US" baseline="0" dirty="0"/>
              <a:t> a través del sitio web o por su página en </a:t>
            </a:r>
            <a:r>
              <a:rPr lang="es-ES" altLang="en-US" baseline="0" dirty="0" err="1"/>
              <a:t>facebook</a:t>
            </a:r>
            <a:r>
              <a:rPr lang="es-ES" altLang="en-US" baseline="0" dirty="0"/>
              <a:t>.</a:t>
            </a:r>
          </a:p>
          <a:p>
            <a:endParaRPr lang="es-ES" altLang="en-US" baseline="0" dirty="0"/>
          </a:p>
          <a:p>
            <a:r>
              <a:rPr lang="es-ES" altLang="en-US" dirty="0"/>
              <a:t>Todas las publicaciones</a:t>
            </a:r>
            <a:r>
              <a:rPr lang="es-ES" altLang="en-US" baseline="0" dirty="0"/>
              <a:t> del Dr. </a:t>
            </a:r>
            <a:r>
              <a:rPr lang="es-ES" altLang="en-US" baseline="0" dirty="0" err="1"/>
              <a:t>Arjen</a:t>
            </a:r>
            <a:r>
              <a:rPr lang="es-ES" altLang="en-US" baseline="0" dirty="0"/>
              <a:t> Y. </a:t>
            </a:r>
            <a:r>
              <a:rPr lang="es-ES" altLang="en-US" baseline="0" dirty="0" err="1"/>
              <a:t>Hoekstra</a:t>
            </a:r>
            <a:r>
              <a:rPr lang="es-ES" altLang="en-US" baseline="0" dirty="0"/>
              <a:t> y colaboraciones con </a:t>
            </a:r>
            <a:r>
              <a:rPr lang="es-ES" altLang="en-US" baseline="0" dirty="0" err="1"/>
              <a:t>Chapagain</a:t>
            </a:r>
            <a:r>
              <a:rPr lang="es-ES" altLang="en-US" baseline="0" dirty="0"/>
              <a:t> son excelentes. Los recomiendo.</a:t>
            </a:r>
            <a:endParaRPr lang="en-US" altLang="en-US" dirty="0"/>
          </a:p>
          <a:p>
            <a:endParaRPr lang="en-GB" altLang="en-US" dirty="0"/>
          </a:p>
          <a:p>
            <a:endParaRPr lang="nl-NL" altLang="en-US" dirty="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defTabSz="912813">
              <a:defRPr sz="2400">
                <a:solidFill>
                  <a:schemeClr val="tx1"/>
                </a:solidFill>
                <a:latin typeface="Times New Roman" pitchFamily="18" charset="0"/>
              </a:defRPr>
            </a:lvl1pPr>
            <a:lvl2pPr marL="742950" indent="-285750" defTabSz="912813">
              <a:defRPr sz="2400">
                <a:solidFill>
                  <a:schemeClr val="tx1"/>
                </a:solidFill>
                <a:latin typeface="Times New Roman" pitchFamily="18" charset="0"/>
              </a:defRPr>
            </a:lvl2pPr>
            <a:lvl3pPr marL="1143000" indent="-228600" defTabSz="912813">
              <a:defRPr sz="2400">
                <a:solidFill>
                  <a:schemeClr val="tx1"/>
                </a:solidFill>
                <a:latin typeface="Times New Roman" pitchFamily="18" charset="0"/>
              </a:defRPr>
            </a:lvl3pPr>
            <a:lvl4pPr marL="1600200" indent="-228600" defTabSz="912813">
              <a:defRPr sz="2400">
                <a:solidFill>
                  <a:schemeClr val="tx1"/>
                </a:solidFill>
                <a:latin typeface="Times New Roman" pitchFamily="18" charset="0"/>
              </a:defRPr>
            </a:lvl4pPr>
            <a:lvl5pPr marL="2057400" indent="-228600" defTabSz="912813">
              <a:defRPr sz="2400">
                <a:solidFill>
                  <a:schemeClr val="tx1"/>
                </a:solidFill>
                <a:latin typeface="Times New Roman" pitchFamily="18" charset="0"/>
              </a:defRPr>
            </a:lvl5pPr>
            <a:lvl6pPr marL="2514600" indent="-228600" algn="r" defTabSz="912813" eaLnBrk="0" fontAlgn="base" hangingPunct="0">
              <a:spcBef>
                <a:spcPct val="0"/>
              </a:spcBef>
              <a:spcAft>
                <a:spcPct val="0"/>
              </a:spcAft>
              <a:defRPr sz="2400">
                <a:solidFill>
                  <a:schemeClr val="tx1"/>
                </a:solidFill>
                <a:latin typeface="Times New Roman" pitchFamily="18" charset="0"/>
              </a:defRPr>
            </a:lvl6pPr>
            <a:lvl7pPr marL="2971800" indent="-228600" algn="r" defTabSz="912813" eaLnBrk="0" fontAlgn="base" hangingPunct="0">
              <a:spcBef>
                <a:spcPct val="0"/>
              </a:spcBef>
              <a:spcAft>
                <a:spcPct val="0"/>
              </a:spcAft>
              <a:defRPr sz="2400">
                <a:solidFill>
                  <a:schemeClr val="tx1"/>
                </a:solidFill>
                <a:latin typeface="Times New Roman" pitchFamily="18" charset="0"/>
              </a:defRPr>
            </a:lvl7pPr>
            <a:lvl8pPr marL="3429000" indent="-228600" algn="r" defTabSz="912813" eaLnBrk="0" fontAlgn="base" hangingPunct="0">
              <a:spcBef>
                <a:spcPct val="0"/>
              </a:spcBef>
              <a:spcAft>
                <a:spcPct val="0"/>
              </a:spcAft>
              <a:defRPr sz="2400">
                <a:solidFill>
                  <a:schemeClr val="tx1"/>
                </a:solidFill>
                <a:latin typeface="Times New Roman" pitchFamily="18" charset="0"/>
              </a:defRPr>
            </a:lvl8pPr>
            <a:lvl9pPr marL="3886200" indent="-228600" algn="r" defTabSz="912813" eaLnBrk="0" fontAlgn="base" hangingPunct="0">
              <a:spcBef>
                <a:spcPct val="0"/>
              </a:spcBef>
              <a:spcAft>
                <a:spcPct val="0"/>
              </a:spcAft>
              <a:defRPr sz="2400">
                <a:solidFill>
                  <a:schemeClr val="tx1"/>
                </a:solidFill>
                <a:latin typeface="Times New Roman" pitchFamily="18" charset="0"/>
              </a:defRPr>
            </a:lvl9pPr>
          </a:lstStyle>
          <a:p>
            <a:fld id="{8F86037A-37DD-487B-B972-BF289A113BE9}" type="slidenum">
              <a:rPr lang="nl-NL" altLang="en-US" sz="1200">
                <a:solidFill>
                  <a:srgbClr val="000000"/>
                </a:solidFill>
              </a:rPr>
              <a:pPr/>
              <a:t>38</a:t>
            </a:fld>
            <a:endParaRPr lang="nl-NL" altLang="en-US" sz="1200">
              <a:solidFill>
                <a:srgbClr val="000000"/>
              </a:solidFill>
            </a:endParaRPr>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p:spPr>
        <p:txBody>
          <a:bodyPr/>
          <a:lstStyle/>
          <a:p>
            <a:endParaRPr lang="en-GB" altLang="en-US" dirty="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n-US"/>
          </a:p>
        </p:txBody>
      </p:sp>
      <p:sp>
        <p:nvSpPr>
          <p:cNvPr id="4" name="3 Marcador de número de diapositiva"/>
          <p:cNvSpPr>
            <a:spLocks noGrp="1"/>
          </p:cNvSpPr>
          <p:nvPr>
            <p:ph type="sldNum" sz="quarter" idx="10"/>
          </p:nvPr>
        </p:nvSpPr>
        <p:spPr/>
        <p:txBody>
          <a:bodyPr/>
          <a:lstStyle/>
          <a:p>
            <a:fld id="{19B18A95-381A-43B5-B082-5A25F5CD50CC}" type="slidenum">
              <a:rPr lang="en-US" smtClean="0"/>
              <a:t>39</a:t>
            </a:fld>
            <a:endParaRPr lang="en-US"/>
          </a:p>
        </p:txBody>
      </p:sp>
    </p:spTree>
    <p:extLst>
      <p:ext uri="{BB962C8B-B14F-4D97-AF65-F5344CB8AC3E}">
        <p14:creationId xmlns:p14="http://schemas.microsoft.com/office/powerpoint/2010/main" val="9129404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29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30.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en-GB"/>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760AAA5-40D5-4E6B-AF0B-25071138FD88}" type="slidenum">
              <a:rPr lang="en-US">
                <a:solidFill>
                  <a:srgbClr val="000000"/>
                </a:solidFill>
              </a:rPr>
              <a:pPr>
                <a:defRPr/>
              </a:pPr>
              <a:t>‹Nº›</a:t>
            </a:fld>
            <a:endParaRPr lang="en-US">
              <a:solidFill>
                <a:srgbClr val="000000"/>
              </a:solidFill>
            </a:endParaRPr>
          </a:p>
        </p:txBody>
      </p:sp>
    </p:spTree>
    <p:extLst>
      <p:ext uri="{BB962C8B-B14F-4D97-AF65-F5344CB8AC3E}">
        <p14:creationId xmlns:p14="http://schemas.microsoft.com/office/powerpoint/2010/main" val="41700322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cSld name="Leeg">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EEC587D9-6D5F-4718-A077-3ED829597435}" type="slidenum">
              <a:rPr lang="en-US">
                <a:solidFill>
                  <a:srgbClr val="000000"/>
                </a:solidFill>
              </a:rPr>
              <a:pPr>
                <a:defRPr/>
              </a:pPr>
              <a:t>‹Nº›</a:t>
            </a:fld>
            <a:endParaRPr lang="en-US">
              <a:solidFill>
                <a:srgbClr val="000000"/>
              </a:solidFill>
            </a:endParaRPr>
          </a:p>
        </p:txBody>
      </p:sp>
    </p:spTree>
    <p:extLst>
      <p:ext uri="{BB962C8B-B14F-4D97-AF65-F5344CB8AC3E}">
        <p14:creationId xmlns:p14="http://schemas.microsoft.com/office/powerpoint/2010/main" val="39049264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en-GB"/>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005DEDD2-89B0-42BF-9C40-6EF6216ADE2E}" type="slidenum">
              <a:rPr lang="en-US">
                <a:solidFill>
                  <a:srgbClr val="000000"/>
                </a:solidFill>
              </a:rPr>
              <a:pPr>
                <a:defRPr/>
              </a:pPr>
              <a:t>‹Nº›</a:t>
            </a:fld>
            <a:endParaRPr lang="en-US">
              <a:solidFill>
                <a:srgbClr val="000000"/>
              </a:solidFill>
            </a:endParaRPr>
          </a:p>
        </p:txBody>
      </p:sp>
    </p:spTree>
    <p:extLst>
      <p:ext uri="{BB962C8B-B14F-4D97-AF65-F5344CB8AC3E}">
        <p14:creationId xmlns:p14="http://schemas.microsoft.com/office/powerpoint/2010/main" val="37026159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nl-NL"/>
              <a:t>Klik om de stijl te bewerken</a:t>
            </a:r>
            <a:endParaRPr lang="en-GB"/>
          </a:p>
        </p:txBody>
      </p:sp>
      <p:sp>
        <p:nvSpPr>
          <p:cNvPr id="3" name="Ond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nl-NL"/>
              <a:t>Klik om het opmaakprofiel van de modelondertitel te bewerken</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BA26762-2DA6-40E0-B013-1678867A8884}" type="slidenum">
              <a:rPr lang="en-US">
                <a:solidFill>
                  <a:srgbClr val="000000"/>
                </a:solidFill>
              </a:rPr>
              <a:pPr>
                <a:defRPr/>
              </a:pPr>
              <a:t>‹Nº›</a:t>
            </a:fld>
            <a:endParaRPr lang="en-US">
              <a:solidFill>
                <a:srgbClr val="000000"/>
              </a:solidFill>
            </a:endParaRPr>
          </a:p>
        </p:txBody>
      </p:sp>
    </p:spTree>
    <p:extLst>
      <p:ext uri="{BB962C8B-B14F-4D97-AF65-F5344CB8AC3E}">
        <p14:creationId xmlns:p14="http://schemas.microsoft.com/office/powerpoint/2010/main" val="9990852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en-GB"/>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4C91C72-76CD-4E24-8D8F-2B52EC82DC0F}" type="slidenum">
              <a:rPr lang="en-US">
                <a:solidFill>
                  <a:srgbClr val="000000"/>
                </a:solidFill>
              </a:rPr>
              <a:pPr>
                <a:defRPr/>
              </a:pPr>
              <a:t>‹Nº›</a:t>
            </a:fld>
            <a:endParaRPr lang="en-US">
              <a:solidFill>
                <a:srgbClr val="000000"/>
              </a:solidFill>
            </a:endParaRPr>
          </a:p>
        </p:txBody>
      </p:sp>
    </p:spTree>
    <p:extLst>
      <p:ext uri="{BB962C8B-B14F-4D97-AF65-F5344CB8AC3E}">
        <p14:creationId xmlns:p14="http://schemas.microsoft.com/office/powerpoint/2010/main" val="15827571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nl-NL"/>
              <a:t>Klik om de stijl te bewerken</a:t>
            </a:r>
            <a:endParaRPr lang="en-GB"/>
          </a:p>
        </p:txBody>
      </p:sp>
      <p:sp>
        <p:nvSpPr>
          <p:cNvPr id="3" name="Tijdelijke aanduiding voor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a:t>Klik om de modelstijlen te bewerken</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F616363-6159-42D4-B35D-D0F9BBC9D3C6}" type="slidenum">
              <a:rPr lang="en-US">
                <a:solidFill>
                  <a:srgbClr val="000000"/>
                </a:solidFill>
              </a:rPr>
              <a:pPr>
                <a:defRPr/>
              </a:pPr>
              <a:t>‹Nº›</a:t>
            </a:fld>
            <a:endParaRPr lang="en-US">
              <a:solidFill>
                <a:srgbClr val="000000"/>
              </a:solidFill>
            </a:endParaRPr>
          </a:p>
        </p:txBody>
      </p:sp>
    </p:spTree>
    <p:extLst>
      <p:ext uri="{BB962C8B-B14F-4D97-AF65-F5344CB8AC3E}">
        <p14:creationId xmlns:p14="http://schemas.microsoft.com/office/powerpoint/2010/main" val="24606222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en-GB"/>
          </a:p>
        </p:txBody>
      </p:sp>
      <p:sp>
        <p:nvSpPr>
          <p:cNvPr id="3" name="Tijdelijke aanduiding voor inhoud 2"/>
          <p:cNvSpPr>
            <a:spLocks noGrp="1"/>
          </p:cNvSpPr>
          <p:nvPr>
            <p:ph sz="half" idx="1"/>
          </p:nvPr>
        </p:nvSpPr>
        <p:spPr>
          <a:xfrm>
            <a:off x="685800" y="1600200"/>
            <a:ext cx="3810000" cy="4648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GB"/>
          </a:p>
        </p:txBody>
      </p:sp>
      <p:sp>
        <p:nvSpPr>
          <p:cNvPr id="4" name="Tijdelijke aanduiding voor inhoud 3"/>
          <p:cNvSpPr>
            <a:spLocks noGrp="1"/>
          </p:cNvSpPr>
          <p:nvPr>
            <p:ph sz="half" idx="2"/>
          </p:nvPr>
        </p:nvSpPr>
        <p:spPr>
          <a:xfrm>
            <a:off x="4648200" y="1600200"/>
            <a:ext cx="3810000" cy="4648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GB"/>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763CDBAB-89B9-4DC5-BA9E-50F0A3524C16}" type="slidenum">
              <a:rPr lang="en-US">
                <a:solidFill>
                  <a:srgbClr val="000000"/>
                </a:solidFill>
              </a:rPr>
              <a:pPr>
                <a:defRPr/>
              </a:pPr>
              <a:t>‹Nº›</a:t>
            </a:fld>
            <a:endParaRPr lang="en-US">
              <a:solidFill>
                <a:srgbClr val="000000"/>
              </a:solidFill>
            </a:endParaRPr>
          </a:p>
        </p:txBody>
      </p:sp>
    </p:spTree>
    <p:extLst>
      <p:ext uri="{BB962C8B-B14F-4D97-AF65-F5344CB8AC3E}">
        <p14:creationId xmlns:p14="http://schemas.microsoft.com/office/powerpoint/2010/main" val="10221285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nl-NL"/>
              <a:t>Klik om de stijl te bewerken</a:t>
            </a:r>
            <a:endParaRPr lang="en-GB"/>
          </a:p>
        </p:txBody>
      </p:sp>
      <p:sp>
        <p:nvSpPr>
          <p:cNvPr id="3" name="Tijdelijke aanduiding vo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GB"/>
          </a:p>
        </p:txBody>
      </p:sp>
      <p:sp>
        <p:nvSpPr>
          <p:cNvPr id="5" name="Tijdelijke aanduiding vo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GB"/>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701DE723-9367-4F85-AF4E-30E626B08B6B}" type="slidenum">
              <a:rPr lang="en-US">
                <a:solidFill>
                  <a:srgbClr val="000000"/>
                </a:solidFill>
              </a:rPr>
              <a:pPr>
                <a:defRPr/>
              </a:pPr>
              <a:t>‹Nº›</a:t>
            </a:fld>
            <a:endParaRPr lang="en-US">
              <a:solidFill>
                <a:srgbClr val="000000"/>
              </a:solidFill>
            </a:endParaRPr>
          </a:p>
        </p:txBody>
      </p:sp>
    </p:spTree>
    <p:extLst>
      <p:ext uri="{BB962C8B-B14F-4D97-AF65-F5344CB8AC3E}">
        <p14:creationId xmlns:p14="http://schemas.microsoft.com/office/powerpoint/2010/main" val="27308178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en-GB"/>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32E7FEFA-8807-49D6-9D3A-B483E386F348}" type="slidenum">
              <a:rPr lang="en-US">
                <a:solidFill>
                  <a:srgbClr val="000000"/>
                </a:solidFill>
              </a:rPr>
              <a:pPr>
                <a:defRPr/>
              </a:pPr>
              <a:t>‹Nº›</a:t>
            </a:fld>
            <a:endParaRPr lang="en-US">
              <a:solidFill>
                <a:srgbClr val="000000"/>
              </a:solidFill>
            </a:endParaRPr>
          </a:p>
        </p:txBody>
      </p:sp>
    </p:spTree>
    <p:extLst>
      <p:ext uri="{BB962C8B-B14F-4D97-AF65-F5344CB8AC3E}">
        <p14:creationId xmlns:p14="http://schemas.microsoft.com/office/powerpoint/2010/main" val="10526107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1DB3A73E-4203-4E3D-91AB-0C5A88C769D9}" type="slidenum">
              <a:rPr lang="en-US">
                <a:solidFill>
                  <a:srgbClr val="000000"/>
                </a:solidFill>
              </a:rPr>
              <a:pPr>
                <a:defRPr/>
              </a:pPr>
              <a:t>‹Nº›</a:t>
            </a:fld>
            <a:endParaRPr lang="en-US">
              <a:solidFill>
                <a:srgbClr val="000000"/>
              </a:solidFill>
            </a:endParaRPr>
          </a:p>
        </p:txBody>
      </p:sp>
    </p:spTree>
    <p:extLst>
      <p:ext uri="{BB962C8B-B14F-4D97-AF65-F5344CB8AC3E}">
        <p14:creationId xmlns:p14="http://schemas.microsoft.com/office/powerpoint/2010/main" val="24318604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nl-NL"/>
              <a:t>Klik om de stijl te bewerken</a:t>
            </a:r>
            <a:endParaRPr lang="en-GB"/>
          </a:p>
        </p:txBody>
      </p:sp>
      <p:sp>
        <p:nvSpPr>
          <p:cNvPr id="3" name="Tijdelijke aanduiding voor inhou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GB"/>
          </a:p>
        </p:txBody>
      </p:sp>
      <p:sp>
        <p:nvSpPr>
          <p:cNvPr id="4" name="Tijdelijke aanduiding vo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77727E44-6B25-4751-95DA-F3968E04B118}" type="slidenum">
              <a:rPr lang="en-US">
                <a:solidFill>
                  <a:srgbClr val="000000"/>
                </a:solidFill>
              </a:rPr>
              <a:pPr>
                <a:defRPr/>
              </a:pPr>
              <a:t>‹Nº›</a:t>
            </a:fld>
            <a:endParaRPr lang="en-US">
              <a:solidFill>
                <a:srgbClr val="000000"/>
              </a:solidFill>
            </a:endParaRPr>
          </a:p>
        </p:txBody>
      </p:sp>
    </p:spTree>
    <p:extLst>
      <p:ext uri="{BB962C8B-B14F-4D97-AF65-F5344CB8AC3E}">
        <p14:creationId xmlns:p14="http://schemas.microsoft.com/office/powerpoint/2010/main" val="35599433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nl-NL"/>
              <a:t>Klik om de stijl te bewerken</a:t>
            </a:r>
            <a:endParaRPr lang="en-GB"/>
          </a:p>
        </p:txBody>
      </p:sp>
      <p:sp>
        <p:nvSpPr>
          <p:cNvPr id="3" name="Tijdelijke aanduiding voor afbeelding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ijdelijke aanduiding vo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1524B213-F2E8-40A8-AA8D-68EDA5E7A29E}" type="slidenum">
              <a:rPr lang="en-US">
                <a:solidFill>
                  <a:srgbClr val="000000"/>
                </a:solidFill>
              </a:rPr>
              <a:pPr>
                <a:defRPr/>
              </a:pPr>
              <a:t>‹Nº›</a:t>
            </a:fld>
            <a:endParaRPr lang="en-US">
              <a:solidFill>
                <a:srgbClr val="000000"/>
              </a:solidFill>
            </a:endParaRPr>
          </a:p>
        </p:txBody>
      </p:sp>
    </p:spTree>
    <p:extLst>
      <p:ext uri="{BB962C8B-B14F-4D97-AF65-F5344CB8AC3E}">
        <p14:creationId xmlns:p14="http://schemas.microsoft.com/office/powerpoint/2010/main" val="264752136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en-GB"/>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7717683-BCDE-4AA0-BD15-97AFB4DB8F22}" type="slidenum">
              <a:rPr lang="en-US">
                <a:solidFill>
                  <a:srgbClr val="000000"/>
                </a:solidFill>
              </a:rPr>
              <a:pPr>
                <a:defRPr/>
              </a:pPr>
              <a:t>‹Nº›</a:t>
            </a:fld>
            <a:endParaRPr lang="en-US">
              <a:solidFill>
                <a:srgbClr val="000000"/>
              </a:solidFill>
            </a:endParaRPr>
          </a:p>
        </p:txBody>
      </p:sp>
    </p:spTree>
    <p:extLst>
      <p:ext uri="{BB962C8B-B14F-4D97-AF65-F5344CB8AC3E}">
        <p14:creationId xmlns:p14="http://schemas.microsoft.com/office/powerpoint/2010/main" val="12652492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515100" y="304800"/>
            <a:ext cx="1943100" cy="5943600"/>
          </a:xfrm>
        </p:spPr>
        <p:txBody>
          <a:bodyPr vert="eaVert"/>
          <a:lstStyle/>
          <a:p>
            <a:r>
              <a:rPr lang="nl-NL"/>
              <a:t>Klik om de stijl te bewerken</a:t>
            </a:r>
            <a:endParaRPr lang="en-GB"/>
          </a:p>
        </p:txBody>
      </p:sp>
      <p:sp>
        <p:nvSpPr>
          <p:cNvPr id="3" name="Tijdelijke aanduiding voor verticale tekst 2"/>
          <p:cNvSpPr>
            <a:spLocks noGrp="1"/>
          </p:cNvSpPr>
          <p:nvPr>
            <p:ph type="body" orient="vert" idx="1"/>
          </p:nvPr>
        </p:nvSpPr>
        <p:spPr>
          <a:xfrm>
            <a:off x="685800" y="304800"/>
            <a:ext cx="5676900" cy="5943600"/>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678E20E-752D-4D65-B7AC-3C4854BC8304}" type="slidenum">
              <a:rPr lang="en-US">
                <a:solidFill>
                  <a:srgbClr val="000000"/>
                </a:solidFill>
              </a:rPr>
              <a:pPr>
                <a:defRPr/>
              </a:pPr>
              <a:t>‹Nº›</a:t>
            </a:fld>
            <a:endParaRPr lang="en-US">
              <a:solidFill>
                <a:srgbClr val="000000"/>
              </a:solidFill>
            </a:endParaRPr>
          </a:p>
        </p:txBody>
      </p:sp>
    </p:spTree>
    <p:extLst>
      <p:ext uri="{BB962C8B-B14F-4D97-AF65-F5344CB8AC3E}">
        <p14:creationId xmlns:p14="http://schemas.microsoft.com/office/powerpoint/2010/main" val="372076916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xAndObj" preserve="1">
  <p:cSld name="Titel, tekst en inhoud">
    <p:spTree>
      <p:nvGrpSpPr>
        <p:cNvPr id="1" name=""/>
        <p:cNvGrpSpPr/>
        <p:nvPr/>
      </p:nvGrpSpPr>
      <p:grpSpPr>
        <a:xfrm>
          <a:off x="0" y="0"/>
          <a:ext cx="0" cy="0"/>
          <a:chOff x="0" y="0"/>
          <a:chExt cx="0" cy="0"/>
        </a:xfrm>
      </p:grpSpPr>
      <p:sp>
        <p:nvSpPr>
          <p:cNvPr id="2" name="Titel 1"/>
          <p:cNvSpPr>
            <a:spLocks noGrp="1"/>
          </p:cNvSpPr>
          <p:nvPr>
            <p:ph type="title"/>
          </p:nvPr>
        </p:nvSpPr>
        <p:spPr>
          <a:xfrm>
            <a:off x="685800" y="304800"/>
            <a:ext cx="7772400" cy="1143000"/>
          </a:xfrm>
        </p:spPr>
        <p:txBody>
          <a:bodyPr/>
          <a:lstStyle/>
          <a:p>
            <a:r>
              <a:rPr lang="nl-NL"/>
              <a:t>Klik om de stijl te bewerken</a:t>
            </a:r>
            <a:endParaRPr lang="en-GB"/>
          </a:p>
        </p:txBody>
      </p:sp>
      <p:sp>
        <p:nvSpPr>
          <p:cNvPr id="3" name="Tijdelijke aanduiding voor tekst 2"/>
          <p:cNvSpPr>
            <a:spLocks noGrp="1"/>
          </p:cNvSpPr>
          <p:nvPr>
            <p:ph type="body" sz="half" idx="1"/>
          </p:nvPr>
        </p:nvSpPr>
        <p:spPr>
          <a:xfrm>
            <a:off x="685800" y="1600200"/>
            <a:ext cx="3810000" cy="4648200"/>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GB"/>
          </a:p>
        </p:txBody>
      </p:sp>
      <p:sp>
        <p:nvSpPr>
          <p:cNvPr id="4" name="Tijdelijke aanduiding voor inhoud 3"/>
          <p:cNvSpPr>
            <a:spLocks noGrp="1"/>
          </p:cNvSpPr>
          <p:nvPr>
            <p:ph sz="half" idx="2"/>
          </p:nvPr>
        </p:nvSpPr>
        <p:spPr>
          <a:xfrm>
            <a:off x="4648200" y="1600200"/>
            <a:ext cx="3810000" cy="4648200"/>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GB"/>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D7B858A3-1C77-4D23-8973-5E14E5B75F7F}" type="slidenum">
              <a:rPr lang="en-US">
                <a:solidFill>
                  <a:srgbClr val="000000"/>
                </a:solidFill>
              </a:rPr>
              <a:pPr>
                <a:defRPr/>
              </a:pPr>
              <a:t>‹Nº›</a:t>
            </a:fld>
            <a:endParaRPr lang="en-US">
              <a:solidFill>
                <a:srgbClr val="000000"/>
              </a:solidFill>
            </a:endParaRPr>
          </a:p>
        </p:txBody>
      </p:sp>
    </p:spTree>
    <p:extLst>
      <p:ext uri="{BB962C8B-B14F-4D97-AF65-F5344CB8AC3E}">
        <p14:creationId xmlns:p14="http://schemas.microsoft.com/office/powerpoint/2010/main" val="13846580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Only" preserve="1">
  <p:cSld name="Object">
    <p:spTree>
      <p:nvGrpSpPr>
        <p:cNvPr id="1" name=""/>
        <p:cNvGrpSpPr/>
        <p:nvPr/>
      </p:nvGrpSpPr>
      <p:grpSpPr>
        <a:xfrm>
          <a:off x="0" y="0"/>
          <a:ext cx="0" cy="0"/>
          <a:chOff x="0" y="0"/>
          <a:chExt cx="0" cy="0"/>
        </a:xfrm>
      </p:grpSpPr>
      <p:sp>
        <p:nvSpPr>
          <p:cNvPr id="2" name="Tijdelijke aanduiding voor inhoud 1"/>
          <p:cNvSpPr>
            <a:spLocks noGrp="1"/>
          </p:cNvSpPr>
          <p:nvPr>
            <p:ph/>
          </p:nvPr>
        </p:nvSpPr>
        <p:spPr>
          <a:xfrm>
            <a:off x="685800" y="304800"/>
            <a:ext cx="7772400" cy="5943600"/>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GB"/>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988118B7-2E9D-4A18-A0CC-B6F15B4C77D7}" type="slidenum">
              <a:rPr lang="en-US">
                <a:solidFill>
                  <a:srgbClr val="000000"/>
                </a:solidFill>
              </a:rPr>
              <a:pPr>
                <a:defRPr/>
              </a:pPr>
              <a:t>‹Nº›</a:t>
            </a:fld>
            <a:endParaRPr lang="en-US">
              <a:solidFill>
                <a:srgbClr val="000000"/>
              </a:solidFill>
            </a:endParaRPr>
          </a:p>
        </p:txBody>
      </p:sp>
    </p:spTree>
    <p:extLst>
      <p:ext uri="{BB962C8B-B14F-4D97-AF65-F5344CB8AC3E}">
        <p14:creationId xmlns:p14="http://schemas.microsoft.com/office/powerpoint/2010/main" val="88666027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bl" preserve="1">
  <p:cSld name="Titel en tabel">
    <p:spTree>
      <p:nvGrpSpPr>
        <p:cNvPr id="1" name=""/>
        <p:cNvGrpSpPr/>
        <p:nvPr/>
      </p:nvGrpSpPr>
      <p:grpSpPr>
        <a:xfrm>
          <a:off x="0" y="0"/>
          <a:ext cx="0" cy="0"/>
          <a:chOff x="0" y="0"/>
          <a:chExt cx="0" cy="0"/>
        </a:xfrm>
      </p:grpSpPr>
      <p:sp>
        <p:nvSpPr>
          <p:cNvPr id="2" name="Titel 1"/>
          <p:cNvSpPr>
            <a:spLocks noGrp="1"/>
          </p:cNvSpPr>
          <p:nvPr>
            <p:ph type="title"/>
          </p:nvPr>
        </p:nvSpPr>
        <p:spPr>
          <a:xfrm>
            <a:off x="685800" y="304800"/>
            <a:ext cx="7772400" cy="1143000"/>
          </a:xfrm>
        </p:spPr>
        <p:txBody>
          <a:bodyPr/>
          <a:lstStyle/>
          <a:p>
            <a:r>
              <a:rPr lang="nl-NL"/>
              <a:t>Klik om de stijl te bewerken</a:t>
            </a:r>
            <a:endParaRPr lang="en-GB"/>
          </a:p>
        </p:txBody>
      </p:sp>
      <p:sp>
        <p:nvSpPr>
          <p:cNvPr id="3" name="Tijdelijke aanduiding voor tabel 2"/>
          <p:cNvSpPr>
            <a:spLocks noGrp="1"/>
          </p:cNvSpPr>
          <p:nvPr>
            <p:ph type="tbl" idx="1"/>
          </p:nvPr>
        </p:nvSpPr>
        <p:spPr>
          <a:xfrm>
            <a:off x="685800" y="1600200"/>
            <a:ext cx="7772400" cy="4648200"/>
          </a:xfrm>
        </p:spPr>
        <p:txBody>
          <a:bodyPr/>
          <a:lstStyle/>
          <a:p>
            <a:pPr lvl="0"/>
            <a:endParaRPr lang="en-GB" noProof="0"/>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2B73069-BB7B-44E9-BA1C-DB45ABEF7534}" type="slidenum">
              <a:rPr lang="en-US">
                <a:solidFill>
                  <a:srgbClr val="000000"/>
                </a:solidFill>
              </a:rPr>
              <a:pPr>
                <a:defRPr/>
              </a:pPr>
              <a:t>‹Nº›</a:t>
            </a:fld>
            <a:endParaRPr lang="en-US">
              <a:solidFill>
                <a:srgbClr val="000000"/>
              </a:solidFill>
            </a:endParaRPr>
          </a:p>
        </p:txBody>
      </p:sp>
    </p:spTree>
    <p:extLst>
      <p:ext uri="{BB962C8B-B14F-4D97-AF65-F5344CB8AC3E}">
        <p14:creationId xmlns:p14="http://schemas.microsoft.com/office/powerpoint/2010/main" val="140780374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nl-NL"/>
              <a:t>Klik om de stijl te bewerken</a:t>
            </a:r>
            <a:endParaRPr lang="en-GB"/>
          </a:p>
        </p:txBody>
      </p:sp>
      <p:sp>
        <p:nvSpPr>
          <p:cNvPr id="3" name="Ond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nl-NL"/>
              <a:t>Klik om het opmaakprofiel van de modelondertitel te bewerken</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BA26762-2DA6-40E0-B013-1678867A8884}" type="slidenum">
              <a:rPr lang="en-US">
                <a:solidFill>
                  <a:srgbClr val="000000"/>
                </a:solidFill>
              </a:rPr>
              <a:pPr>
                <a:defRPr/>
              </a:pPr>
              <a:t>‹Nº›</a:t>
            </a:fld>
            <a:endParaRPr lang="en-US">
              <a:solidFill>
                <a:srgbClr val="000000"/>
              </a:solidFill>
            </a:endParaRPr>
          </a:p>
        </p:txBody>
      </p:sp>
    </p:spTree>
    <p:extLst>
      <p:ext uri="{BB962C8B-B14F-4D97-AF65-F5344CB8AC3E}">
        <p14:creationId xmlns:p14="http://schemas.microsoft.com/office/powerpoint/2010/main" val="228050451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en-GB"/>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4C91C72-76CD-4E24-8D8F-2B52EC82DC0F}" type="slidenum">
              <a:rPr lang="en-US">
                <a:solidFill>
                  <a:srgbClr val="000000"/>
                </a:solidFill>
              </a:rPr>
              <a:pPr>
                <a:defRPr/>
              </a:pPr>
              <a:t>‹Nº›</a:t>
            </a:fld>
            <a:endParaRPr lang="en-US">
              <a:solidFill>
                <a:srgbClr val="000000"/>
              </a:solidFill>
            </a:endParaRPr>
          </a:p>
        </p:txBody>
      </p:sp>
    </p:spTree>
    <p:extLst>
      <p:ext uri="{BB962C8B-B14F-4D97-AF65-F5344CB8AC3E}">
        <p14:creationId xmlns:p14="http://schemas.microsoft.com/office/powerpoint/2010/main" val="409804633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nl-NL"/>
              <a:t>Klik om de stijl te bewerken</a:t>
            </a:r>
            <a:endParaRPr lang="en-GB"/>
          </a:p>
        </p:txBody>
      </p:sp>
      <p:sp>
        <p:nvSpPr>
          <p:cNvPr id="3" name="Tijdelijke aanduiding voor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a:t>Klik om de modelstijlen te bewerken</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F616363-6159-42D4-B35D-D0F9BBC9D3C6}" type="slidenum">
              <a:rPr lang="en-US">
                <a:solidFill>
                  <a:srgbClr val="000000"/>
                </a:solidFill>
              </a:rPr>
              <a:pPr>
                <a:defRPr/>
              </a:pPr>
              <a:t>‹Nº›</a:t>
            </a:fld>
            <a:endParaRPr lang="en-US">
              <a:solidFill>
                <a:srgbClr val="000000"/>
              </a:solidFill>
            </a:endParaRPr>
          </a:p>
        </p:txBody>
      </p:sp>
    </p:spTree>
    <p:extLst>
      <p:ext uri="{BB962C8B-B14F-4D97-AF65-F5344CB8AC3E}">
        <p14:creationId xmlns:p14="http://schemas.microsoft.com/office/powerpoint/2010/main" val="220947104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en-GB"/>
          </a:p>
        </p:txBody>
      </p:sp>
      <p:sp>
        <p:nvSpPr>
          <p:cNvPr id="3" name="Tijdelijke aanduiding voor inhoud 2"/>
          <p:cNvSpPr>
            <a:spLocks noGrp="1"/>
          </p:cNvSpPr>
          <p:nvPr>
            <p:ph sz="half" idx="1"/>
          </p:nvPr>
        </p:nvSpPr>
        <p:spPr>
          <a:xfrm>
            <a:off x="685800" y="1600200"/>
            <a:ext cx="3810000" cy="4648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GB"/>
          </a:p>
        </p:txBody>
      </p:sp>
      <p:sp>
        <p:nvSpPr>
          <p:cNvPr id="4" name="Tijdelijke aanduiding voor inhoud 3"/>
          <p:cNvSpPr>
            <a:spLocks noGrp="1"/>
          </p:cNvSpPr>
          <p:nvPr>
            <p:ph sz="half" idx="2"/>
          </p:nvPr>
        </p:nvSpPr>
        <p:spPr>
          <a:xfrm>
            <a:off x="4648200" y="1600200"/>
            <a:ext cx="3810000" cy="4648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GB"/>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763CDBAB-89B9-4DC5-BA9E-50F0A3524C16}" type="slidenum">
              <a:rPr lang="en-US">
                <a:solidFill>
                  <a:srgbClr val="000000"/>
                </a:solidFill>
              </a:rPr>
              <a:pPr>
                <a:defRPr/>
              </a:pPr>
              <a:t>‹Nº›</a:t>
            </a:fld>
            <a:endParaRPr lang="en-US">
              <a:solidFill>
                <a:srgbClr val="000000"/>
              </a:solidFill>
            </a:endParaRPr>
          </a:p>
        </p:txBody>
      </p:sp>
    </p:spTree>
    <p:extLst>
      <p:ext uri="{BB962C8B-B14F-4D97-AF65-F5344CB8AC3E}">
        <p14:creationId xmlns:p14="http://schemas.microsoft.com/office/powerpoint/2010/main" val="121274979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nl-NL"/>
              <a:t>Klik om de stijl te bewerken</a:t>
            </a:r>
            <a:endParaRPr lang="en-GB"/>
          </a:p>
        </p:txBody>
      </p:sp>
      <p:sp>
        <p:nvSpPr>
          <p:cNvPr id="3" name="Tijdelijke aanduiding vo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GB"/>
          </a:p>
        </p:txBody>
      </p:sp>
      <p:sp>
        <p:nvSpPr>
          <p:cNvPr id="5" name="Tijdelijke aanduiding vo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GB"/>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701DE723-9367-4F85-AF4E-30E626B08B6B}" type="slidenum">
              <a:rPr lang="en-US">
                <a:solidFill>
                  <a:srgbClr val="000000"/>
                </a:solidFill>
              </a:rPr>
              <a:pPr>
                <a:defRPr/>
              </a:pPr>
              <a:t>‹Nº›</a:t>
            </a:fld>
            <a:endParaRPr lang="en-US">
              <a:solidFill>
                <a:srgbClr val="000000"/>
              </a:solidFill>
            </a:endParaRPr>
          </a:p>
        </p:txBody>
      </p:sp>
    </p:spTree>
    <p:extLst>
      <p:ext uri="{BB962C8B-B14F-4D97-AF65-F5344CB8AC3E}">
        <p14:creationId xmlns:p14="http://schemas.microsoft.com/office/powerpoint/2010/main" val="310884812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en-GB"/>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32E7FEFA-8807-49D6-9D3A-B483E386F348}" type="slidenum">
              <a:rPr lang="en-US">
                <a:solidFill>
                  <a:srgbClr val="000000"/>
                </a:solidFill>
              </a:rPr>
              <a:pPr>
                <a:defRPr/>
              </a:pPr>
              <a:t>‹Nº›</a:t>
            </a:fld>
            <a:endParaRPr lang="en-US">
              <a:solidFill>
                <a:srgbClr val="000000"/>
              </a:solidFill>
            </a:endParaRPr>
          </a:p>
        </p:txBody>
      </p:sp>
    </p:spTree>
    <p:extLst>
      <p:ext uri="{BB962C8B-B14F-4D97-AF65-F5344CB8AC3E}">
        <p14:creationId xmlns:p14="http://schemas.microsoft.com/office/powerpoint/2010/main" val="220254928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1DB3A73E-4203-4E3D-91AB-0C5A88C769D9}" type="slidenum">
              <a:rPr lang="en-US">
                <a:solidFill>
                  <a:srgbClr val="000000"/>
                </a:solidFill>
              </a:rPr>
              <a:pPr>
                <a:defRPr/>
              </a:pPr>
              <a:t>‹Nº›</a:t>
            </a:fld>
            <a:endParaRPr lang="en-US">
              <a:solidFill>
                <a:srgbClr val="000000"/>
              </a:solidFill>
            </a:endParaRPr>
          </a:p>
        </p:txBody>
      </p:sp>
    </p:spTree>
    <p:extLst>
      <p:ext uri="{BB962C8B-B14F-4D97-AF65-F5344CB8AC3E}">
        <p14:creationId xmlns:p14="http://schemas.microsoft.com/office/powerpoint/2010/main" val="161868735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nl-NL"/>
              <a:t>Klik om de stijl te bewerken</a:t>
            </a:r>
            <a:endParaRPr lang="en-GB"/>
          </a:p>
        </p:txBody>
      </p:sp>
      <p:sp>
        <p:nvSpPr>
          <p:cNvPr id="3" name="Tijdelijke aanduiding voor inhou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GB"/>
          </a:p>
        </p:txBody>
      </p:sp>
      <p:sp>
        <p:nvSpPr>
          <p:cNvPr id="4" name="Tijdelijke aanduiding vo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77727E44-6B25-4751-95DA-F3968E04B118}" type="slidenum">
              <a:rPr lang="en-US">
                <a:solidFill>
                  <a:srgbClr val="000000"/>
                </a:solidFill>
              </a:rPr>
              <a:pPr>
                <a:defRPr/>
              </a:pPr>
              <a:t>‹Nº›</a:t>
            </a:fld>
            <a:endParaRPr lang="en-US">
              <a:solidFill>
                <a:srgbClr val="000000"/>
              </a:solidFill>
            </a:endParaRPr>
          </a:p>
        </p:txBody>
      </p:sp>
    </p:spTree>
    <p:extLst>
      <p:ext uri="{BB962C8B-B14F-4D97-AF65-F5344CB8AC3E}">
        <p14:creationId xmlns:p14="http://schemas.microsoft.com/office/powerpoint/2010/main" val="358245348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nl-NL"/>
              <a:t>Klik om de stijl te bewerken</a:t>
            </a:r>
            <a:endParaRPr lang="en-GB"/>
          </a:p>
        </p:txBody>
      </p:sp>
      <p:sp>
        <p:nvSpPr>
          <p:cNvPr id="3" name="Tijdelijke aanduiding voor afbeelding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ijdelijke aanduiding vo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1524B213-F2E8-40A8-AA8D-68EDA5E7A29E}" type="slidenum">
              <a:rPr lang="en-US">
                <a:solidFill>
                  <a:srgbClr val="000000"/>
                </a:solidFill>
              </a:rPr>
              <a:pPr>
                <a:defRPr/>
              </a:pPr>
              <a:t>‹Nº›</a:t>
            </a:fld>
            <a:endParaRPr lang="en-US">
              <a:solidFill>
                <a:srgbClr val="000000"/>
              </a:solidFill>
            </a:endParaRPr>
          </a:p>
        </p:txBody>
      </p:sp>
    </p:spTree>
    <p:extLst>
      <p:ext uri="{BB962C8B-B14F-4D97-AF65-F5344CB8AC3E}">
        <p14:creationId xmlns:p14="http://schemas.microsoft.com/office/powerpoint/2010/main" val="274290182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en-GB"/>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7717683-BCDE-4AA0-BD15-97AFB4DB8F22}" type="slidenum">
              <a:rPr lang="en-US">
                <a:solidFill>
                  <a:srgbClr val="000000"/>
                </a:solidFill>
              </a:rPr>
              <a:pPr>
                <a:defRPr/>
              </a:pPr>
              <a:t>‹Nº›</a:t>
            </a:fld>
            <a:endParaRPr lang="en-US">
              <a:solidFill>
                <a:srgbClr val="000000"/>
              </a:solidFill>
            </a:endParaRPr>
          </a:p>
        </p:txBody>
      </p:sp>
    </p:spTree>
    <p:extLst>
      <p:ext uri="{BB962C8B-B14F-4D97-AF65-F5344CB8AC3E}">
        <p14:creationId xmlns:p14="http://schemas.microsoft.com/office/powerpoint/2010/main" val="422247891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515100" y="304800"/>
            <a:ext cx="1943100" cy="5943600"/>
          </a:xfrm>
        </p:spPr>
        <p:txBody>
          <a:bodyPr vert="eaVert"/>
          <a:lstStyle/>
          <a:p>
            <a:r>
              <a:rPr lang="nl-NL"/>
              <a:t>Klik om de stijl te bewerken</a:t>
            </a:r>
            <a:endParaRPr lang="en-GB"/>
          </a:p>
        </p:txBody>
      </p:sp>
      <p:sp>
        <p:nvSpPr>
          <p:cNvPr id="3" name="Tijdelijke aanduiding voor verticale tekst 2"/>
          <p:cNvSpPr>
            <a:spLocks noGrp="1"/>
          </p:cNvSpPr>
          <p:nvPr>
            <p:ph type="body" orient="vert" idx="1"/>
          </p:nvPr>
        </p:nvSpPr>
        <p:spPr>
          <a:xfrm>
            <a:off x="685800" y="304800"/>
            <a:ext cx="5676900" cy="5943600"/>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678E20E-752D-4D65-B7AC-3C4854BC8304}" type="slidenum">
              <a:rPr lang="en-US">
                <a:solidFill>
                  <a:srgbClr val="000000"/>
                </a:solidFill>
              </a:rPr>
              <a:pPr>
                <a:defRPr/>
              </a:pPr>
              <a:t>‹Nº›</a:t>
            </a:fld>
            <a:endParaRPr lang="en-US">
              <a:solidFill>
                <a:srgbClr val="000000"/>
              </a:solidFill>
            </a:endParaRPr>
          </a:p>
        </p:txBody>
      </p:sp>
    </p:spTree>
    <p:extLst>
      <p:ext uri="{BB962C8B-B14F-4D97-AF65-F5344CB8AC3E}">
        <p14:creationId xmlns:p14="http://schemas.microsoft.com/office/powerpoint/2010/main" val="81493412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xAndObj" preserve="1">
  <p:cSld name="Titel, tekst en inhoud">
    <p:spTree>
      <p:nvGrpSpPr>
        <p:cNvPr id="1" name=""/>
        <p:cNvGrpSpPr/>
        <p:nvPr/>
      </p:nvGrpSpPr>
      <p:grpSpPr>
        <a:xfrm>
          <a:off x="0" y="0"/>
          <a:ext cx="0" cy="0"/>
          <a:chOff x="0" y="0"/>
          <a:chExt cx="0" cy="0"/>
        </a:xfrm>
      </p:grpSpPr>
      <p:sp>
        <p:nvSpPr>
          <p:cNvPr id="2" name="Titel 1"/>
          <p:cNvSpPr>
            <a:spLocks noGrp="1"/>
          </p:cNvSpPr>
          <p:nvPr>
            <p:ph type="title"/>
          </p:nvPr>
        </p:nvSpPr>
        <p:spPr>
          <a:xfrm>
            <a:off x="685800" y="304800"/>
            <a:ext cx="7772400" cy="1143000"/>
          </a:xfrm>
        </p:spPr>
        <p:txBody>
          <a:bodyPr/>
          <a:lstStyle/>
          <a:p>
            <a:r>
              <a:rPr lang="nl-NL"/>
              <a:t>Klik om de stijl te bewerken</a:t>
            </a:r>
            <a:endParaRPr lang="en-GB"/>
          </a:p>
        </p:txBody>
      </p:sp>
      <p:sp>
        <p:nvSpPr>
          <p:cNvPr id="3" name="Tijdelijke aanduiding voor tekst 2"/>
          <p:cNvSpPr>
            <a:spLocks noGrp="1"/>
          </p:cNvSpPr>
          <p:nvPr>
            <p:ph type="body" sz="half" idx="1"/>
          </p:nvPr>
        </p:nvSpPr>
        <p:spPr>
          <a:xfrm>
            <a:off x="685800" y="1600200"/>
            <a:ext cx="3810000" cy="4648200"/>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GB"/>
          </a:p>
        </p:txBody>
      </p:sp>
      <p:sp>
        <p:nvSpPr>
          <p:cNvPr id="4" name="Tijdelijke aanduiding voor inhoud 3"/>
          <p:cNvSpPr>
            <a:spLocks noGrp="1"/>
          </p:cNvSpPr>
          <p:nvPr>
            <p:ph sz="half" idx="2"/>
          </p:nvPr>
        </p:nvSpPr>
        <p:spPr>
          <a:xfrm>
            <a:off x="4648200" y="1600200"/>
            <a:ext cx="3810000" cy="4648200"/>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GB"/>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D7B858A3-1C77-4D23-8973-5E14E5B75F7F}" type="slidenum">
              <a:rPr lang="en-US">
                <a:solidFill>
                  <a:srgbClr val="000000"/>
                </a:solidFill>
              </a:rPr>
              <a:pPr>
                <a:defRPr/>
              </a:pPr>
              <a:t>‹Nº›</a:t>
            </a:fld>
            <a:endParaRPr lang="en-US">
              <a:solidFill>
                <a:srgbClr val="000000"/>
              </a:solidFill>
            </a:endParaRPr>
          </a:p>
        </p:txBody>
      </p:sp>
    </p:spTree>
    <p:extLst>
      <p:ext uri="{BB962C8B-B14F-4D97-AF65-F5344CB8AC3E}">
        <p14:creationId xmlns:p14="http://schemas.microsoft.com/office/powerpoint/2010/main" val="42476150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Only" preserve="1">
  <p:cSld name="Object">
    <p:spTree>
      <p:nvGrpSpPr>
        <p:cNvPr id="1" name=""/>
        <p:cNvGrpSpPr/>
        <p:nvPr/>
      </p:nvGrpSpPr>
      <p:grpSpPr>
        <a:xfrm>
          <a:off x="0" y="0"/>
          <a:ext cx="0" cy="0"/>
          <a:chOff x="0" y="0"/>
          <a:chExt cx="0" cy="0"/>
        </a:xfrm>
      </p:grpSpPr>
      <p:sp>
        <p:nvSpPr>
          <p:cNvPr id="2" name="Tijdelijke aanduiding voor inhoud 1"/>
          <p:cNvSpPr>
            <a:spLocks noGrp="1"/>
          </p:cNvSpPr>
          <p:nvPr>
            <p:ph/>
          </p:nvPr>
        </p:nvSpPr>
        <p:spPr>
          <a:xfrm>
            <a:off x="685800" y="304800"/>
            <a:ext cx="7772400" cy="5943600"/>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GB"/>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988118B7-2E9D-4A18-A0CC-B6F15B4C77D7}" type="slidenum">
              <a:rPr lang="en-US">
                <a:solidFill>
                  <a:srgbClr val="000000"/>
                </a:solidFill>
              </a:rPr>
              <a:pPr>
                <a:defRPr/>
              </a:pPr>
              <a:t>‹Nº›</a:t>
            </a:fld>
            <a:endParaRPr lang="en-US">
              <a:solidFill>
                <a:srgbClr val="000000"/>
              </a:solidFill>
            </a:endParaRPr>
          </a:p>
        </p:txBody>
      </p:sp>
    </p:spTree>
    <p:extLst>
      <p:ext uri="{BB962C8B-B14F-4D97-AF65-F5344CB8AC3E}">
        <p14:creationId xmlns:p14="http://schemas.microsoft.com/office/powerpoint/2010/main" val="281349250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bl" preserve="1">
  <p:cSld name="Titel en tabel">
    <p:spTree>
      <p:nvGrpSpPr>
        <p:cNvPr id="1" name=""/>
        <p:cNvGrpSpPr/>
        <p:nvPr/>
      </p:nvGrpSpPr>
      <p:grpSpPr>
        <a:xfrm>
          <a:off x="0" y="0"/>
          <a:ext cx="0" cy="0"/>
          <a:chOff x="0" y="0"/>
          <a:chExt cx="0" cy="0"/>
        </a:xfrm>
      </p:grpSpPr>
      <p:sp>
        <p:nvSpPr>
          <p:cNvPr id="2" name="Titel 1"/>
          <p:cNvSpPr>
            <a:spLocks noGrp="1"/>
          </p:cNvSpPr>
          <p:nvPr>
            <p:ph type="title"/>
          </p:nvPr>
        </p:nvSpPr>
        <p:spPr>
          <a:xfrm>
            <a:off x="685800" y="304800"/>
            <a:ext cx="7772400" cy="1143000"/>
          </a:xfrm>
        </p:spPr>
        <p:txBody>
          <a:bodyPr/>
          <a:lstStyle/>
          <a:p>
            <a:r>
              <a:rPr lang="nl-NL"/>
              <a:t>Klik om de stijl te bewerken</a:t>
            </a:r>
            <a:endParaRPr lang="en-GB"/>
          </a:p>
        </p:txBody>
      </p:sp>
      <p:sp>
        <p:nvSpPr>
          <p:cNvPr id="3" name="Tijdelijke aanduiding voor tabel 2"/>
          <p:cNvSpPr>
            <a:spLocks noGrp="1"/>
          </p:cNvSpPr>
          <p:nvPr>
            <p:ph type="tbl" idx="1"/>
          </p:nvPr>
        </p:nvSpPr>
        <p:spPr>
          <a:xfrm>
            <a:off x="685800" y="1600200"/>
            <a:ext cx="7772400" cy="4648200"/>
          </a:xfrm>
        </p:spPr>
        <p:txBody>
          <a:bodyPr/>
          <a:lstStyle/>
          <a:p>
            <a:pPr lvl="0"/>
            <a:endParaRPr lang="en-GB" noProof="0"/>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2B73069-BB7B-44E9-BA1C-DB45ABEF7534}" type="slidenum">
              <a:rPr lang="en-US">
                <a:solidFill>
                  <a:srgbClr val="000000"/>
                </a:solidFill>
              </a:rPr>
              <a:pPr>
                <a:defRPr/>
              </a:pPr>
              <a:t>‹Nº›</a:t>
            </a:fld>
            <a:endParaRPr lang="en-US">
              <a:solidFill>
                <a:srgbClr val="000000"/>
              </a:solidFill>
            </a:endParaRPr>
          </a:p>
        </p:txBody>
      </p:sp>
    </p:spTree>
    <p:extLst>
      <p:ext uri="{BB962C8B-B14F-4D97-AF65-F5344CB8AC3E}">
        <p14:creationId xmlns:p14="http://schemas.microsoft.com/office/powerpoint/2010/main" val="151885631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nl-NL"/>
              <a:t>Klik om de stijl te bewerken</a:t>
            </a:r>
            <a:endParaRPr lang="en-GB"/>
          </a:p>
        </p:txBody>
      </p:sp>
      <p:sp>
        <p:nvSpPr>
          <p:cNvPr id="3" name="Ond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nl-NL"/>
              <a:t>Klik om het opmaakprofiel van de modelondertitel te bewerken</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BA26762-2DA6-40E0-B013-1678867A8884}" type="slidenum">
              <a:rPr lang="en-US">
                <a:solidFill>
                  <a:srgbClr val="000000"/>
                </a:solidFill>
              </a:rPr>
              <a:pPr>
                <a:defRPr/>
              </a:pPr>
              <a:t>‹Nº›</a:t>
            </a:fld>
            <a:endParaRPr lang="en-US">
              <a:solidFill>
                <a:srgbClr val="000000"/>
              </a:solidFill>
            </a:endParaRPr>
          </a:p>
        </p:txBody>
      </p:sp>
    </p:spTree>
    <p:extLst>
      <p:ext uri="{BB962C8B-B14F-4D97-AF65-F5344CB8AC3E}">
        <p14:creationId xmlns:p14="http://schemas.microsoft.com/office/powerpoint/2010/main" val="170980863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en-GB"/>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4C91C72-76CD-4E24-8D8F-2B52EC82DC0F}" type="slidenum">
              <a:rPr lang="en-US">
                <a:solidFill>
                  <a:srgbClr val="000000"/>
                </a:solidFill>
              </a:rPr>
              <a:pPr>
                <a:defRPr/>
              </a:pPr>
              <a:t>‹Nº›</a:t>
            </a:fld>
            <a:endParaRPr lang="en-US">
              <a:solidFill>
                <a:srgbClr val="000000"/>
              </a:solidFill>
            </a:endParaRPr>
          </a:p>
        </p:txBody>
      </p:sp>
    </p:spTree>
    <p:extLst>
      <p:ext uri="{BB962C8B-B14F-4D97-AF65-F5344CB8AC3E}">
        <p14:creationId xmlns:p14="http://schemas.microsoft.com/office/powerpoint/2010/main" val="318101846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nl-NL"/>
              <a:t>Klik om de stijl te bewerken</a:t>
            </a:r>
            <a:endParaRPr lang="en-GB"/>
          </a:p>
        </p:txBody>
      </p:sp>
      <p:sp>
        <p:nvSpPr>
          <p:cNvPr id="3" name="Tijdelijke aanduiding voor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a:t>Klik om de modelstijlen te bewerken</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F616363-6159-42D4-B35D-D0F9BBC9D3C6}" type="slidenum">
              <a:rPr lang="en-US">
                <a:solidFill>
                  <a:srgbClr val="000000"/>
                </a:solidFill>
              </a:rPr>
              <a:pPr>
                <a:defRPr/>
              </a:pPr>
              <a:t>‹Nº›</a:t>
            </a:fld>
            <a:endParaRPr lang="en-US">
              <a:solidFill>
                <a:srgbClr val="000000"/>
              </a:solidFill>
            </a:endParaRPr>
          </a:p>
        </p:txBody>
      </p:sp>
    </p:spTree>
    <p:extLst>
      <p:ext uri="{BB962C8B-B14F-4D97-AF65-F5344CB8AC3E}">
        <p14:creationId xmlns:p14="http://schemas.microsoft.com/office/powerpoint/2010/main" val="58433966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en-GB"/>
          </a:p>
        </p:txBody>
      </p:sp>
      <p:sp>
        <p:nvSpPr>
          <p:cNvPr id="3" name="Tijdelijke aanduiding voor inhoud 2"/>
          <p:cNvSpPr>
            <a:spLocks noGrp="1"/>
          </p:cNvSpPr>
          <p:nvPr>
            <p:ph sz="half" idx="1"/>
          </p:nvPr>
        </p:nvSpPr>
        <p:spPr>
          <a:xfrm>
            <a:off x="685800" y="1600200"/>
            <a:ext cx="3810000" cy="4648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GB"/>
          </a:p>
        </p:txBody>
      </p:sp>
      <p:sp>
        <p:nvSpPr>
          <p:cNvPr id="4" name="Tijdelijke aanduiding voor inhoud 3"/>
          <p:cNvSpPr>
            <a:spLocks noGrp="1"/>
          </p:cNvSpPr>
          <p:nvPr>
            <p:ph sz="half" idx="2"/>
          </p:nvPr>
        </p:nvSpPr>
        <p:spPr>
          <a:xfrm>
            <a:off x="4648200" y="1600200"/>
            <a:ext cx="3810000" cy="4648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GB"/>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763CDBAB-89B9-4DC5-BA9E-50F0A3524C16}" type="slidenum">
              <a:rPr lang="en-US">
                <a:solidFill>
                  <a:srgbClr val="000000"/>
                </a:solidFill>
              </a:rPr>
              <a:pPr>
                <a:defRPr/>
              </a:pPr>
              <a:t>‹Nº›</a:t>
            </a:fld>
            <a:endParaRPr lang="en-US">
              <a:solidFill>
                <a:srgbClr val="000000"/>
              </a:solidFill>
            </a:endParaRPr>
          </a:p>
        </p:txBody>
      </p:sp>
    </p:spTree>
    <p:extLst>
      <p:ext uri="{BB962C8B-B14F-4D97-AF65-F5344CB8AC3E}">
        <p14:creationId xmlns:p14="http://schemas.microsoft.com/office/powerpoint/2010/main" val="42178728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nl-NL"/>
              <a:t>Klik om de stijl te bewerken</a:t>
            </a:r>
            <a:endParaRPr lang="en-GB"/>
          </a:p>
        </p:txBody>
      </p:sp>
      <p:sp>
        <p:nvSpPr>
          <p:cNvPr id="3" name="Tijdelijke aanduiding vo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GB"/>
          </a:p>
        </p:txBody>
      </p:sp>
      <p:sp>
        <p:nvSpPr>
          <p:cNvPr id="5" name="Tijdelijke aanduiding vo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GB"/>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701DE723-9367-4F85-AF4E-30E626B08B6B}" type="slidenum">
              <a:rPr lang="en-US">
                <a:solidFill>
                  <a:srgbClr val="000000"/>
                </a:solidFill>
              </a:rPr>
              <a:pPr>
                <a:defRPr/>
              </a:pPr>
              <a:t>‹Nº›</a:t>
            </a:fld>
            <a:endParaRPr lang="en-US">
              <a:solidFill>
                <a:srgbClr val="000000"/>
              </a:solidFill>
            </a:endParaRPr>
          </a:p>
        </p:txBody>
      </p:sp>
    </p:spTree>
    <p:extLst>
      <p:ext uri="{BB962C8B-B14F-4D97-AF65-F5344CB8AC3E}">
        <p14:creationId xmlns:p14="http://schemas.microsoft.com/office/powerpoint/2010/main" val="59076460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en-GB"/>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32E7FEFA-8807-49D6-9D3A-B483E386F348}" type="slidenum">
              <a:rPr lang="en-US">
                <a:solidFill>
                  <a:srgbClr val="000000"/>
                </a:solidFill>
              </a:rPr>
              <a:pPr>
                <a:defRPr/>
              </a:pPr>
              <a:t>‹Nº›</a:t>
            </a:fld>
            <a:endParaRPr lang="en-US">
              <a:solidFill>
                <a:srgbClr val="000000"/>
              </a:solidFill>
            </a:endParaRPr>
          </a:p>
        </p:txBody>
      </p:sp>
    </p:spTree>
    <p:extLst>
      <p:ext uri="{BB962C8B-B14F-4D97-AF65-F5344CB8AC3E}">
        <p14:creationId xmlns:p14="http://schemas.microsoft.com/office/powerpoint/2010/main" val="168794112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1DB3A73E-4203-4E3D-91AB-0C5A88C769D9}" type="slidenum">
              <a:rPr lang="en-US">
                <a:solidFill>
                  <a:srgbClr val="000000"/>
                </a:solidFill>
              </a:rPr>
              <a:pPr>
                <a:defRPr/>
              </a:pPr>
              <a:t>‹Nº›</a:t>
            </a:fld>
            <a:endParaRPr lang="en-US">
              <a:solidFill>
                <a:srgbClr val="000000"/>
              </a:solidFill>
            </a:endParaRPr>
          </a:p>
        </p:txBody>
      </p:sp>
    </p:spTree>
    <p:extLst>
      <p:ext uri="{BB962C8B-B14F-4D97-AF65-F5344CB8AC3E}">
        <p14:creationId xmlns:p14="http://schemas.microsoft.com/office/powerpoint/2010/main" val="68007292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nl-NL"/>
              <a:t>Klik om de stijl te bewerken</a:t>
            </a:r>
            <a:endParaRPr lang="en-GB"/>
          </a:p>
        </p:txBody>
      </p:sp>
      <p:sp>
        <p:nvSpPr>
          <p:cNvPr id="3" name="Tijdelijke aanduiding voor inhou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GB"/>
          </a:p>
        </p:txBody>
      </p:sp>
      <p:sp>
        <p:nvSpPr>
          <p:cNvPr id="4" name="Tijdelijke aanduiding vo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77727E44-6B25-4751-95DA-F3968E04B118}" type="slidenum">
              <a:rPr lang="en-US">
                <a:solidFill>
                  <a:srgbClr val="000000"/>
                </a:solidFill>
              </a:rPr>
              <a:pPr>
                <a:defRPr/>
              </a:pPr>
              <a:t>‹Nº›</a:t>
            </a:fld>
            <a:endParaRPr lang="en-US">
              <a:solidFill>
                <a:srgbClr val="000000"/>
              </a:solidFill>
            </a:endParaRPr>
          </a:p>
        </p:txBody>
      </p:sp>
    </p:spTree>
    <p:extLst>
      <p:ext uri="{BB962C8B-B14F-4D97-AF65-F5344CB8AC3E}">
        <p14:creationId xmlns:p14="http://schemas.microsoft.com/office/powerpoint/2010/main" val="2047543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nl-NL"/>
              <a:t>Klik om de stijl te bewerken</a:t>
            </a:r>
            <a:endParaRPr lang="en-GB"/>
          </a:p>
        </p:txBody>
      </p:sp>
      <p:sp>
        <p:nvSpPr>
          <p:cNvPr id="3" name="Tijdelijke aanduiding voor afbeelding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ijdelijke aanduiding vo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1524B213-F2E8-40A8-AA8D-68EDA5E7A29E}" type="slidenum">
              <a:rPr lang="en-US">
                <a:solidFill>
                  <a:srgbClr val="000000"/>
                </a:solidFill>
              </a:rPr>
              <a:pPr>
                <a:defRPr/>
              </a:pPr>
              <a:t>‹Nº›</a:t>
            </a:fld>
            <a:endParaRPr lang="en-US">
              <a:solidFill>
                <a:srgbClr val="000000"/>
              </a:solidFill>
            </a:endParaRPr>
          </a:p>
        </p:txBody>
      </p:sp>
    </p:spTree>
    <p:extLst>
      <p:ext uri="{BB962C8B-B14F-4D97-AF65-F5344CB8AC3E}">
        <p14:creationId xmlns:p14="http://schemas.microsoft.com/office/powerpoint/2010/main" val="352631678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en-GB"/>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7717683-BCDE-4AA0-BD15-97AFB4DB8F22}" type="slidenum">
              <a:rPr lang="en-US">
                <a:solidFill>
                  <a:srgbClr val="000000"/>
                </a:solidFill>
              </a:rPr>
              <a:pPr>
                <a:defRPr/>
              </a:pPr>
              <a:t>‹Nº›</a:t>
            </a:fld>
            <a:endParaRPr lang="en-US">
              <a:solidFill>
                <a:srgbClr val="000000"/>
              </a:solidFill>
            </a:endParaRPr>
          </a:p>
        </p:txBody>
      </p:sp>
    </p:spTree>
    <p:extLst>
      <p:ext uri="{BB962C8B-B14F-4D97-AF65-F5344CB8AC3E}">
        <p14:creationId xmlns:p14="http://schemas.microsoft.com/office/powerpoint/2010/main" val="99627149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515100" y="304800"/>
            <a:ext cx="1943100" cy="5943600"/>
          </a:xfrm>
        </p:spPr>
        <p:txBody>
          <a:bodyPr vert="eaVert"/>
          <a:lstStyle/>
          <a:p>
            <a:r>
              <a:rPr lang="nl-NL"/>
              <a:t>Klik om de stijl te bewerken</a:t>
            </a:r>
            <a:endParaRPr lang="en-GB"/>
          </a:p>
        </p:txBody>
      </p:sp>
      <p:sp>
        <p:nvSpPr>
          <p:cNvPr id="3" name="Tijdelijke aanduiding voor verticale tekst 2"/>
          <p:cNvSpPr>
            <a:spLocks noGrp="1"/>
          </p:cNvSpPr>
          <p:nvPr>
            <p:ph type="body" orient="vert" idx="1"/>
          </p:nvPr>
        </p:nvSpPr>
        <p:spPr>
          <a:xfrm>
            <a:off x="685800" y="304800"/>
            <a:ext cx="5676900" cy="5943600"/>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678E20E-752D-4D65-B7AC-3C4854BC8304}" type="slidenum">
              <a:rPr lang="en-US">
                <a:solidFill>
                  <a:srgbClr val="000000"/>
                </a:solidFill>
              </a:rPr>
              <a:pPr>
                <a:defRPr/>
              </a:pPr>
              <a:t>‹Nº›</a:t>
            </a:fld>
            <a:endParaRPr lang="en-US">
              <a:solidFill>
                <a:srgbClr val="000000"/>
              </a:solidFill>
            </a:endParaRPr>
          </a:p>
        </p:txBody>
      </p:sp>
    </p:spTree>
    <p:extLst>
      <p:ext uri="{BB962C8B-B14F-4D97-AF65-F5344CB8AC3E}">
        <p14:creationId xmlns:p14="http://schemas.microsoft.com/office/powerpoint/2010/main" val="128290250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xAndObj" preserve="1">
  <p:cSld name="Titel, tekst en inhoud">
    <p:spTree>
      <p:nvGrpSpPr>
        <p:cNvPr id="1" name=""/>
        <p:cNvGrpSpPr/>
        <p:nvPr/>
      </p:nvGrpSpPr>
      <p:grpSpPr>
        <a:xfrm>
          <a:off x="0" y="0"/>
          <a:ext cx="0" cy="0"/>
          <a:chOff x="0" y="0"/>
          <a:chExt cx="0" cy="0"/>
        </a:xfrm>
      </p:grpSpPr>
      <p:sp>
        <p:nvSpPr>
          <p:cNvPr id="2" name="Titel 1"/>
          <p:cNvSpPr>
            <a:spLocks noGrp="1"/>
          </p:cNvSpPr>
          <p:nvPr>
            <p:ph type="title"/>
          </p:nvPr>
        </p:nvSpPr>
        <p:spPr>
          <a:xfrm>
            <a:off x="685800" y="304800"/>
            <a:ext cx="7772400" cy="1143000"/>
          </a:xfrm>
        </p:spPr>
        <p:txBody>
          <a:bodyPr/>
          <a:lstStyle/>
          <a:p>
            <a:r>
              <a:rPr lang="nl-NL"/>
              <a:t>Klik om de stijl te bewerken</a:t>
            </a:r>
            <a:endParaRPr lang="en-GB"/>
          </a:p>
        </p:txBody>
      </p:sp>
      <p:sp>
        <p:nvSpPr>
          <p:cNvPr id="3" name="Tijdelijke aanduiding voor tekst 2"/>
          <p:cNvSpPr>
            <a:spLocks noGrp="1"/>
          </p:cNvSpPr>
          <p:nvPr>
            <p:ph type="body" sz="half" idx="1"/>
          </p:nvPr>
        </p:nvSpPr>
        <p:spPr>
          <a:xfrm>
            <a:off x="685800" y="1600200"/>
            <a:ext cx="3810000" cy="4648200"/>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GB"/>
          </a:p>
        </p:txBody>
      </p:sp>
      <p:sp>
        <p:nvSpPr>
          <p:cNvPr id="4" name="Tijdelijke aanduiding voor inhoud 3"/>
          <p:cNvSpPr>
            <a:spLocks noGrp="1"/>
          </p:cNvSpPr>
          <p:nvPr>
            <p:ph sz="half" idx="2"/>
          </p:nvPr>
        </p:nvSpPr>
        <p:spPr>
          <a:xfrm>
            <a:off x="4648200" y="1600200"/>
            <a:ext cx="3810000" cy="4648200"/>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GB"/>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D7B858A3-1C77-4D23-8973-5E14E5B75F7F}" type="slidenum">
              <a:rPr lang="en-US">
                <a:solidFill>
                  <a:srgbClr val="000000"/>
                </a:solidFill>
              </a:rPr>
              <a:pPr>
                <a:defRPr/>
              </a:pPr>
              <a:t>‹Nº›</a:t>
            </a:fld>
            <a:endParaRPr lang="en-US">
              <a:solidFill>
                <a:srgbClr val="000000"/>
              </a:solidFill>
            </a:endParaRPr>
          </a:p>
        </p:txBody>
      </p:sp>
    </p:spTree>
    <p:extLst>
      <p:ext uri="{BB962C8B-B14F-4D97-AF65-F5344CB8AC3E}">
        <p14:creationId xmlns:p14="http://schemas.microsoft.com/office/powerpoint/2010/main" val="194173471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Only" preserve="1">
  <p:cSld name="Object">
    <p:spTree>
      <p:nvGrpSpPr>
        <p:cNvPr id="1" name=""/>
        <p:cNvGrpSpPr/>
        <p:nvPr/>
      </p:nvGrpSpPr>
      <p:grpSpPr>
        <a:xfrm>
          <a:off x="0" y="0"/>
          <a:ext cx="0" cy="0"/>
          <a:chOff x="0" y="0"/>
          <a:chExt cx="0" cy="0"/>
        </a:xfrm>
      </p:grpSpPr>
      <p:sp>
        <p:nvSpPr>
          <p:cNvPr id="2" name="Tijdelijke aanduiding voor inhoud 1"/>
          <p:cNvSpPr>
            <a:spLocks noGrp="1"/>
          </p:cNvSpPr>
          <p:nvPr>
            <p:ph/>
          </p:nvPr>
        </p:nvSpPr>
        <p:spPr>
          <a:xfrm>
            <a:off x="685800" y="304800"/>
            <a:ext cx="7772400" cy="5943600"/>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GB"/>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988118B7-2E9D-4A18-A0CC-B6F15B4C77D7}" type="slidenum">
              <a:rPr lang="en-US">
                <a:solidFill>
                  <a:srgbClr val="000000"/>
                </a:solidFill>
              </a:rPr>
              <a:pPr>
                <a:defRPr/>
              </a:pPr>
              <a:t>‹Nº›</a:t>
            </a:fld>
            <a:endParaRPr lang="en-US">
              <a:solidFill>
                <a:srgbClr val="000000"/>
              </a:solidFill>
            </a:endParaRPr>
          </a:p>
        </p:txBody>
      </p:sp>
    </p:spTree>
    <p:extLst>
      <p:ext uri="{BB962C8B-B14F-4D97-AF65-F5344CB8AC3E}">
        <p14:creationId xmlns:p14="http://schemas.microsoft.com/office/powerpoint/2010/main" val="153868950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bl" preserve="1">
  <p:cSld name="Titel en tabel">
    <p:spTree>
      <p:nvGrpSpPr>
        <p:cNvPr id="1" name=""/>
        <p:cNvGrpSpPr/>
        <p:nvPr/>
      </p:nvGrpSpPr>
      <p:grpSpPr>
        <a:xfrm>
          <a:off x="0" y="0"/>
          <a:ext cx="0" cy="0"/>
          <a:chOff x="0" y="0"/>
          <a:chExt cx="0" cy="0"/>
        </a:xfrm>
      </p:grpSpPr>
      <p:sp>
        <p:nvSpPr>
          <p:cNvPr id="2" name="Titel 1"/>
          <p:cNvSpPr>
            <a:spLocks noGrp="1"/>
          </p:cNvSpPr>
          <p:nvPr>
            <p:ph type="title"/>
          </p:nvPr>
        </p:nvSpPr>
        <p:spPr>
          <a:xfrm>
            <a:off x="685800" y="304800"/>
            <a:ext cx="7772400" cy="1143000"/>
          </a:xfrm>
        </p:spPr>
        <p:txBody>
          <a:bodyPr/>
          <a:lstStyle/>
          <a:p>
            <a:r>
              <a:rPr lang="nl-NL"/>
              <a:t>Klik om de stijl te bewerken</a:t>
            </a:r>
            <a:endParaRPr lang="en-GB"/>
          </a:p>
        </p:txBody>
      </p:sp>
      <p:sp>
        <p:nvSpPr>
          <p:cNvPr id="3" name="Tijdelijke aanduiding voor tabel 2"/>
          <p:cNvSpPr>
            <a:spLocks noGrp="1"/>
          </p:cNvSpPr>
          <p:nvPr>
            <p:ph type="tbl" idx="1"/>
          </p:nvPr>
        </p:nvSpPr>
        <p:spPr>
          <a:xfrm>
            <a:off x="685800" y="1600200"/>
            <a:ext cx="7772400" cy="4648200"/>
          </a:xfrm>
        </p:spPr>
        <p:txBody>
          <a:bodyPr/>
          <a:lstStyle/>
          <a:p>
            <a:pPr lvl="0"/>
            <a:endParaRPr lang="en-GB" noProof="0"/>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2B73069-BB7B-44E9-BA1C-DB45ABEF7534}" type="slidenum">
              <a:rPr lang="en-US">
                <a:solidFill>
                  <a:srgbClr val="000000"/>
                </a:solidFill>
              </a:rPr>
              <a:pPr>
                <a:defRPr/>
              </a:pPr>
              <a:t>‹Nº›</a:t>
            </a:fld>
            <a:endParaRPr lang="en-US">
              <a:solidFill>
                <a:srgbClr val="000000"/>
              </a:solidFill>
            </a:endParaRPr>
          </a:p>
        </p:txBody>
      </p:sp>
    </p:spTree>
    <p:extLst>
      <p:ext uri="{BB962C8B-B14F-4D97-AF65-F5344CB8AC3E}">
        <p14:creationId xmlns:p14="http://schemas.microsoft.com/office/powerpoint/2010/main" val="14736990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nl-NL"/>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nl-NL"/>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B95F8DA-C830-4019-80B4-F23BA021EA6D}" type="slidenum">
              <a:rPr lang="en-US"/>
              <a:pPr>
                <a:defRPr/>
              </a:pPr>
              <a:t>‹Nº›</a:t>
            </a:fld>
            <a:endParaRPr lang="en-US"/>
          </a:p>
        </p:txBody>
      </p:sp>
    </p:spTree>
    <p:extLst>
      <p:ext uri="{BB962C8B-B14F-4D97-AF65-F5344CB8AC3E}">
        <p14:creationId xmlns:p14="http://schemas.microsoft.com/office/powerpoint/2010/main" val="212851204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l-NL"/>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AD05FE0-02A2-425D-A1ED-CFC0C1203672}" type="slidenum">
              <a:rPr lang="en-US"/>
              <a:pPr>
                <a:defRPr/>
              </a:pPr>
              <a:t>‹Nº›</a:t>
            </a:fld>
            <a:endParaRPr lang="en-US"/>
          </a:p>
        </p:txBody>
      </p:sp>
    </p:spTree>
    <p:extLst>
      <p:ext uri="{BB962C8B-B14F-4D97-AF65-F5344CB8AC3E}">
        <p14:creationId xmlns:p14="http://schemas.microsoft.com/office/powerpoint/2010/main" val="176275455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nl-NL"/>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258E26D-024C-47E1-968E-F0E051F5DB13}" type="slidenum">
              <a:rPr lang="en-US"/>
              <a:pPr>
                <a:defRPr/>
              </a:pPr>
              <a:t>‹Nº›</a:t>
            </a:fld>
            <a:endParaRPr lang="en-US"/>
          </a:p>
        </p:txBody>
      </p:sp>
    </p:spTree>
    <p:extLst>
      <p:ext uri="{BB962C8B-B14F-4D97-AF65-F5344CB8AC3E}">
        <p14:creationId xmlns:p14="http://schemas.microsoft.com/office/powerpoint/2010/main" val="328921608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l-NL"/>
          </a:p>
        </p:txBody>
      </p:sp>
      <p:sp>
        <p:nvSpPr>
          <p:cNvPr id="3" name="Content Placeholder 2"/>
          <p:cNvSpPr>
            <a:spLocks noGrp="1"/>
          </p:cNvSpPr>
          <p:nvPr>
            <p:ph sz="half" idx="1"/>
          </p:nvPr>
        </p:nvSpPr>
        <p:spPr>
          <a:xfrm>
            <a:off x="685800" y="1600200"/>
            <a:ext cx="3810000" cy="4648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Content Placeholder 3"/>
          <p:cNvSpPr>
            <a:spLocks noGrp="1"/>
          </p:cNvSpPr>
          <p:nvPr>
            <p:ph sz="half" idx="2"/>
          </p:nvPr>
        </p:nvSpPr>
        <p:spPr>
          <a:xfrm>
            <a:off x="4648200" y="1600200"/>
            <a:ext cx="3810000" cy="4648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6CE775AC-B311-49B6-B178-5245148BFDA4}" type="slidenum">
              <a:rPr lang="en-US"/>
              <a:pPr>
                <a:defRPr/>
              </a:pPr>
              <a:t>‹Nº›</a:t>
            </a:fld>
            <a:endParaRPr lang="en-US"/>
          </a:p>
        </p:txBody>
      </p:sp>
    </p:spTree>
    <p:extLst>
      <p:ext uri="{BB962C8B-B14F-4D97-AF65-F5344CB8AC3E}">
        <p14:creationId xmlns:p14="http://schemas.microsoft.com/office/powerpoint/2010/main" val="248307138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nl-NL"/>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3DC6A89C-216C-404C-AE0A-A18BEDF2C1F7}" type="slidenum">
              <a:rPr lang="en-US"/>
              <a:pPr>
                <a:defRPr/>
              </a:pPr>
              <a:t>‹Nº›</a:t>
            </a:fld>
            <a:endParaRPr lang="en-US"/>
          </a:p>
        </p:txBody>
      </p:sp>
    </p:spTree>
    <p:extLst>
      <p:ext uri="{BB962C8B-B14F-4D97-AF65-F5344CB8AC3E}">
        <p14:creationId xmlns:p14="http://schemas.microsoft.com/office/powerpoint/2010/main" val="294256905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l-NL"/>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0AFC83B5-EFE9-4B90-8BC2-CDAA7D839FF9}" type="slidenum">
              <a:rPr lang="en-US"/>
              <a:pPr>
                <a:defRPr/>
              </a:pPr>
              <a:t>‹Nº›</a:t>
            </a:fld>
            <a:endParaRPr lang="en-US"/>
          </a:p>
        </p:txBody>
      </p:sp>
    </p:spTree>
    <p:extLst>
      <p:ext uri="{BB962C8B-B14F-4D97-AF65-F5344CB8AC3E}">
        <p14:creationId xmlns:p14="http://schemas.microsoft.com/office/powerpoint/2010/main" val="113745434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E260CDEB-3CD8-47AD-A12E-3BB5C1AA07D8}" type="slidenum">
              <a:rPr lang="en-US"/>
              <a:pPr>
                <a:defRPr/>
              </a:pPr>
              <a:t>‹Nº›</a:t>
            </a:fld>
            <a:endParaRPr lang="en-US"/>
          </a:p>
        </p:txBody>
      </p:sp>
    </p:spTree>
    <p:extLst>
      <p:ext uri="{BB962C8B-B14F-4D97-AF65-F5344CB8AC3E}">
        <p14:creationId xmlns:p14="http://schemas.microsoft.com/office/powerpoint/2010/main" val="168295140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nl-NL"/>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F205FAF0-9093-47B8-8FA0-DFF281023FA4}" type="slidenum">
              <a:rPr lang="en-US"/>
              <a:pPr>
                <a:defRPr/>
              </a:pPr>
              <a:t>‹Nº›</a:t>
            </a:fld>
            <a:endParaRPr lang="en-US"/>
          </a:p>
        </p:txBody>
      </p:sp>
    </p:spTree>
    <p:extLst>
      <p:ext uri="{BB962C8B-B14F-4D97-AF65-F5344CB8AC3E}">
        <p14:creationId xmlns:p14="http://schemas.microsoft.com/office/powerpoint/2010/main" val="321089448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nl-NL"/>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l-NL"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04C37491-AAFD-40A8-B542-09720A3AC320}" type="slidenum">
              <a:rPr lang="en-US"/>
              <a:pPr>
                <a:defRPr/>
              </a:pPr>
              <a:t>‹Nº›</a:t>
            </a:fld>
            <a:endParaRPr lang="en-US"/>
          </a:p>
        </p:txBody>
      </p:sp>
    </p:spTree>
    <p:extLst>
      <p:ext uri="{BB962C8B-B14F-4D97-AF65-F5344CB8AC3E}">
        <p14:creationId xmlns:p14="http://schemas.microsoft.com/office/powerpoint/2010/main" val="327914158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l-NL"/>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F06820E-25BF-450E-8C50-53C4AD782FA2}" type="slidenum">
              <a:rPr lang="en-US"/>
              <a:pPr>
                <a:defRPr/>
              </a:pPr>
              <a:t>‹Nº›</a:t>
            </a:fld>
            <a:endParaRPr lang="en-US"/>
          </a:p>
        </p:txBody>
      </p:sp>
    </p:spTree>
    <p:extLst>
      <p:ext uri="{BB962C8B-B14F-4D97-AF65-F5344CB8AC3E}">
        <p14:creationId xmlns:p14="http://schemas.microsoft.com/office/powerpoint/2010/main" val="211861766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304800"/>
            <a:ext cx="1943100" cy="5943600"/>
          </a:xfrm>
        </p:spPr>
        <p:txBody>
          <a:bodyPr vert="eaVert"/>
          <a:lstStyle/>
          <a:p>
            <a:r>
              <a:rPr lang="en-US"/>
              <a:t>Click to edit Master title style</a:t>
            </a:r>
            <a:endParaRPr lang="nl-NL"/>
          </a:p>
        </p:txBody>
      </p:sp>
      <p:sp>
        <p:nvSpPr>
          <p:cNvPr id="3" name="Vertical Text Placeholder 2"/>
          <p:cNvSpPr>
            <a:spLocks noGrp="1"/>
          </p:cNvSpPr>
          <p:nvPr>
            <p:ph type="body" orient="vert" idx="1"/>
          </p:nvPr>
        </p:nvSpPr>
        <p:spPr>
          <a:xfrm>
            <a:off x="685800" y="304800"/>
            <a:ext cx="5676900" cy="5943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13A0B9D-7797-46CE-BAAF-0B223202511A}" type="slidenum">
              <a:rPr lang="en-US"/>
              <a:pPr>
                <a:defRPr/>
              </a:pPr>
              <a:t>‹Nº›</a:t>
            </a:fld>
            <a:endParaRPr lang="en-US"/>
          </a:p>
        </p:txBody>
      </p:sp>
    </p:spTree>
    <p:extLst>
      <p:ext uri="{BB962C8B-B14F-4D97-AF65-F5344CB8AC3E}">
        <p14:creationId xmlns:p14="http://schemas.microsoft.com/office/powerpoint/2010/main" val="178215794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nl-NL"/>
              <a:t>Klik om de stijl te bewerken</a:t>
            </a:r>
            <a:endParaRPr lang="en-GB"/>
          </a:p>
        </p:txBody>
      </p:sp>
      <p:sp>
        <p:nvSpPr>
          <p:cNvPr id="3" name="Ond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nl-NL"/>
              <a:t>Klik om het opmaakprofiel van de modelondertitel te bewerken</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BA26762-2DA6-40E0-B013-1678867A8884}" type="slidenum">
              <a:rPr lang="en-US">
                <a:solidFill>
                  <a:srgbClr val="000000"/>
                </a:solidFill>
              </a:rPr>
              <a:pPr>
                <a:defRPr/>
              </a:pPr>
              <a:t>‹Nº›</a:t>
            </a:fld>
            <a:endParaRPr lang="en-US">
              <a:solidFill>
                <a:srgbClr val="000000"/>
              </a:solidFill>
            </a:endParaRPr>
          </a:p>
        </p:txBody>
      </p:sp>
    </p:spTree>
    <p:extLst>
      <p:ext uri="{BB962C8B-B14F-4D97-AF65-F5344CB8AC3E}">
        <p14:creationId xmlns:p14="http://schemas.microsoft.com/office/powerpoint/2010/main" val="399004331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en-GB"/>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4C91C72-76CD-4E24-8D8F-2B52EC82DC0F}" type="slidenum">
              <a:rPr lang="en-US">
                <a:solidFill>
                  <a:srgbClr val="000000"/>
                </a:solidFill>
              </a:rPr>
              <a:pPr>
                <a:defRPr/>
              </a:pPr>
              <a:t>‹Nº›</a:t>
            </a:fld>
            <a:endParaRPr lang="en-US">
              <a:solidFill>
                <a:srgbClr val="000000"/>
              </a:solidFill>
            </a:endParaRPr>
          </a:p>
        </p:txBody>
      </p:sp>
    </p:spTree>
    <p:extLst>
      <p:ext uri="{BB962C8B-B14F-4D97-AF65-F5344CB8AC3E}">
        <p14:creationId xmlns:p14="http://schemas.microsoft.com/office/powerpoint/2010/main" val="299063752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nl-NL"/>
              <a:t>Klik om de stijl te bewerken</a:t>
            </a:r>
            <a:endParaRPr lang="en-GB"/>
          </a:p>
        </p:txBody>
      </p:sp>
      <p:sp>
        <p:nvSpPr>
          <p:cNvPr id="3" name="Tijdelijke aanduiding voor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a:t>Klik om de modelstijlen te bewerken</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F616363-6159-42D4-B35D-D0F9BBC9D3C6}" type="slidenum">
              <a:rPr lang="en-US">
                <a:solidFill>
                  <a:srgbClr val="000000"/>
                </a:solidFill>
              </a:rPr>
              <a:pPr>
                <a:defRPr/>
              </a:pPr>
              <a:t>‹Nº›</a:t>
            </a:fld>
            <a:endParaRPr lang="en-US">
              <a:solidFill>
                <a:srgbClr val="000000"/>
              </a:solidFill>
            </a:endParaRPr>
          </a:p>
        </p:txBody>
      </p:sp>
    </p:spTree>
    <p:extLst>
      <p:ext uri="{BB962C8B-B14F-4D97-AF65-F5344CB8AC3E}">
        <p14:creationId xmlns:p14="http://schemas.microsoft.com/office/powerpoint/2010/main" val="188221900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en-GB"/>
          </a:p>
        </p:txBody>
      </p:sp>
      <p:sp>
        <p:nvSpPr>
          <p:cNvPr id="3" name="Tijdelijke aanduiding voor inhoud 2"/>
          <p:cNvSpPr>
            <a:spLocks noGrp="1"/>
          </p:cNvSpPr>
          <p:nvPr>
            <p:ph sz="half" idx="1"/>
          </p:nvPr>
        </p:nvSpPr>
        <p:spPr>
          <a:xfrm>
            <a:off x="685800" y="1600200"/>
            <a:ext cx="3810000" cy="4648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GB"/>
          </a:p>
        </p:txBody>
      </p:sp>
      <p:sp>
        <p:nvSpPr>
          <p:cNvPr id="4" name="Tijdelijke aanduiding voor inhoud 3"/>
          <p:cNvSpPr>
            <a:spLocks noGrp="1"/>
          </p:cNvSpPr>
          <p:nvPr>
            <p:ph sz="half" idx="2"/>
          </p:nvPr>
        </p:nvSpPr>
        <p:spPr>
          <a:xfrm>
            <a:off x="4648200" y="1600200"/>
            <a:ext cx="3810000" cy="4648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GB"/>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763CDBAB-89B9-4DC5-BA9E-50F0A3524C16}" type="slidenum">
              <a:rPr lang="en-US">
                <a:solidFill>
                  <a:srgbClr val="000000"/>
                </a:solidFill>
              </a:rPr>
              <a:pPr>
                <a:defRPr/>
              </a:pPr>
              <a:t>‹Nº›</a:t>
            </a:fld>
            <a:endParaRPr lang="en-US">
              <a:solidFill>
                <a:srgbClr val="000000"/>
              </a:solidFill>
            </a:endParaRPr>
          </a:p>
        </p:txBody>
      </p:sp>
    </p:spTree>
    <p:extLst>
      <p:ext uri="{BB962C8B-B14F-4D97-AF65-F5344CB8AC3E}">
        <p14:creationId xmlns:p14="http://schemas.microsoft.com/office/powerpoint/2010/main" val="186609525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nl-NL"/>
              <a:t>Klik om de stijl te bewerken</a:t>
            </a:r>
            <a:endParaRPr lang="en-GB"/>
          </a:p>
        </p:txBody>
      </p:sp>
      <p:sp>
        <p:nvSpPr>
          <p:cNvPr id="3" name="Tijdelijke aanduiding vo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GB"/>
          </a:p>
        </p:txBody>
      </p:sp>
      <p:sp>
        <p:nvSpPr>
          <p:cNvPr id="5" name="Tijdelijke aanduiding vo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GB"/>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701DE723-9367-4F85-AF4E-30E626B08B6B}" type="slidenum">
              <a:rPr lang="en-US">
                <a:solidFill>
                  <a:srgbClr val="000000"/>
                </a:solidFill>
              </a:rPr>
              <a:pPr>
                <a:defRPr/>
              </a:pPr>
              <a:t>‹Nº›</a:t>
            </a:fld>
            <a:endParaRPr lang="en-US">
              <a:solidFill>
                <a:srgbClr val="000000"/>
              </a:solidFill>
            </a:endParaRPr>
          </a:p>
        </p:txBody>
      </p:sp>
    </p:spTree>
    <p:extLst>
      <p:ext uri="{BB962C8B-B14F-4D97-AF65-F5344CB8AC3E}">
        <p14:creationId xmlns:p14="http://schemas.microsoft.com/office/powerpoint/2010/main" val="55812570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en-GB"/>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32E7FEFA-8807-49D6-9D3A-B483E386F348}" type="slidenum">
              <a:rPr lang="en-US">
                <a:solidFill>
                  <a:srgbClr val="000000"/>
                </a:solidFill>
              </a:rPr>
              <a:pPr>
                <a:defRPr/>
              </a:pPr>
              <a:t>‹Nº›</a:t>
            </a:fld>
            <a:endParaRPr lang="en-US">
              <a:solidFill>
                <a:srgbClr val="000000"/>
              </a:solidFill>
            </a:endParaRPr>
          </a:p>
        </p:txBody>
      </p:sp>
    </p:spTree>
    <p:extLst>
      <p:ext uri="{BB962C8B-B14F-4D97-AF65-F5344CB8AC3E}">
        <p14:creationId xmlns:p14="http://schemas.microsoft.com/office/powerpoint/2010/main" val="120171376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1DB3A73E-4203-4E3D-91AB-0C5A88C769D9}" type="slidenum">
              <a:rPr lang="en-US">
                <a:solidFill>
                  <a:srgbClr val="000000"/>
                </a:solidFill>
              </a:rPr>
              <a:pPr>
                <a:defRPr/>
              </a:pPr>
              <a:t>‹Nº›</a:t>
            </a:fld>
            <a:endParaRPr lang="en-US">
              <a:solidFill>
                <a:srgbClr val="000000"/>
              </a:solidFill>
            </a:endParaRPr>
          </a:p>
        </p:txBody>
      </p:sp>
    </p:spTree>
    <p:extLst>
      <p:ext uri="{BB962C8B-B14F-4D97-AF65-F5344CB8AC3E}">
        <p14:creationId xmlns:p14="http://schemas.microsoft.com/office/powerpoint/2010/main" val="280760749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nl-NL"/>
              <a:t>Klik om de stijl te bewerken</a:t>
            </a:r>
            <a:endParaRPr lang="en-GB"/>
          </a:p>
        </p:txBody>
      </p:sp>
      <p:sp>
        <p:nvSpPr>
          <p:cNvPr id="3" name="Tijdelijke aanduiding voor inhou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GB"/>
          </a:p>
        </p:txBody>
      </p:sp>
      <p:sp>
        <p:nvSpPr>
          <p:cNvPr id="4" name="Tijdelijke aanduiding vo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77727E44-6B25-4751-95DA-F3968E04B118}" type="slidenum">
              <a:rPr lang="en-US">
                <a:solidFill>
                  <a:srgbClr val="000000"/>
                </a:solidFill>
              </a:rPr>
              <a:pPr>
                <a:defRPr/>
              </a:pPr>
              <a:t>‹Nº›</a:t>
            </a:fld>
            <a:endParaRPr lang="en-US">
              <a:solidFill>
                <a:srgbClr val="000000"/>
              </a:solidFill>
            </a:endParaRPr>
          </a:p>
        </p:txBody>
      </p:sp>
    </p:spTree>
    <p:extLst>
      <p:ext uri="{BB962C8B-B14F-4D97-AF65-F5344CB8AC3E}">
        <p14:creationId xmlns:p14="http://schemas.microsoft.com/office/powerpoint/2010/main" val="248516480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nl-NL"/>
              <a:t>Klik om de stijl te bewerken</a:t>
            </a:r>
            <a:endParaRPr lang="en-GB"/>
          </a:p>
        </p:txBody>
      </p:sp>
      <p:sp>
        <p:nvSpPr>
          <p:cNvPr id="3" name="Tijdelijke aanduiding voor afbeelding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ijdelijke aanduiding vo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1524B213-F2E8-40A8-AA8D-68EDA5E7A29E}" type="slidenum">
              <a:rPr lang="en-US">
                <a:solidFill>
                  <a:srgbClr val="000000"/>
                </a:solidFill>
              </a:rPr>
              <a:pPr>
                <a:defRPr/>
              </a:pPr>
              <a:t>‹Nº›</a:t>
            </a:fld>
            <a:endParaRPr lang="en-US">
              <a:solidFill>
                <a:srgbClr val="000000"/>
              </a:solidFill>
            </a:endParaRPr>
          </a:p>
        </p:txBody>
      </p:sp>
    </p:spTree>
    <p:extLst>
      <p:ext uri="{BB962C8B-B14F-4D97-AF65-F5344CB8AC3E}">
        <p14:creationId xmlns:p14="http://schemas.microsoft.com/office/powerpoint/2010/main" val="87500437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en-GB"/>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7717683-BCDE-4AA0-BD15-97AFB4DB8F22}" type="slidenum">
              <a:rPr lang="en-US">
                <a:solidFill>
                  <a:srgbClr val="000000"/>
                </a:solidFill>
              </a:rPr>
              <a:pPr>
                <a:defRPr/>
              </a:pPr>
              <a:t>‹Nº›</a:t>
            </a:fld>
            <a:endParaRPr lang="en-US">
              <a:solidFill>
                <a:srgbClr val="000000"/>
              </a:solidFill>
            </a:endParaRPr>
          </a:p>
        </p:txBody>
      </p:sp>
    </p:spTree>
    <p:extLst>
      <p:ext uri="{BB962C8B-B14F-4D97-AF65-F5344CB8AC3E}">
        <p14:creationId xmlns:p14="http://schemas.microsoft.com/office/powerpoint/2010/main" val="155828584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515100" y="304800"/>
            <a:ext cx="1943100" cy="5943600"/>
          </a:xfrm>
        </p:spPr>
        <p:txBody>
          <a:bodyPr vert="eaVert"/>
          <a:lstStyle/>
          <a:p>
            <a:r>
              <a:rPr lang="nl-NL"/>
              <a:t>Klik om de stijl te bewerken</a:t>
            </a:r>
            <a:endParaRPr lang="en-GB"/>
          </a:p>
        </p:txBody>
      </p:sp>
      <p:sp>
        <p:nvSpPr>
          <p:cNvPr id="3" name="Tijdelijke aanduiding voor verticale tekst 2"/>
          <p:cNvSpPr>
            <a:spLocks noGrp="1"/>
          </p:cNvSpPr>
          <p:nvPr>
            <p:ph type="body" orient="vert" idx="1"/>
          </p:nvPr>
        </p:nvSpPr>
        <p:spPr>
          <a:xfrm>
            <a:off x="685800" y="304800"/>
            <a:ext cx="5676900" cy="5943600"/>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678E20E-752D-4D65-B7AC-3C4854BC8304}" type="slidenum">
              <a:rPr lang="en-US">
                <a:solidFill>
                  <a:srgbClr val="000000"/>
                </a:solidFill>
              </a:rPr>
              <a:pPr>
                <a:defRPr/>
              </a:pPr>
              <a:t>‹Nº›</a:t>
            </a:fld>
            <a:endParaRPr lang="en-US">
              <a:solidFill>
                <a:srgbClr val="000000"/>
              </a:solidFill>
            </a:endParaRPr>
          </a:p>
        </p:txBody>
      </p:sp>
    </p:spTree>
    <p:extLst>
      <p:ext uri="{BB962C8B-B14F-4D97-AF65-F5344CB8AC3E}">
        <p14:creationId xmlns:p14="http://schemas.microsoft.com/office/powerpoint/2010/main" val="342495790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xAndObj" preserve="1">
  <p:cSld name="Titel, tekst en inhoud">
    <p:spTree>
      <p:nvGrpSpPr>
        <p:cNvPr id="1" name=""/>
        <p:cNvGrpSpPr/>
        <p:nvPr/>
      </p:nvGrpSpPr>
      <p:grpSpPr>
        <a:xfrm>
          <a:off x="0" y="0"/>
          <a:ext cx="0" cy="0"/>
          <a:chOff x="0" y="0"/>
          <a:chExt cx="0" cy="0"/>
        </a:xfrm>
      </p:grpSpPr>
      <p:sp>
        <p:nvSpPr>
          <p:cNvPr id="2" name="Titel 1"/>
          <p:cNvSpPr>
            <a:spLocks noGrp="1"/>
          </p:cNvSpPr>
          <p:nvPr>
            <p:ph type="title"/>
          </p:nvPr>
        </p:nvSpPr>
        <p:spPr>
          <a:xfrm>
            <a:off x="685800" y="304800"/>
            <a:ext cx="7772400" cy="1143000"/>
          </a:xfrm>
        </p:spPr>
        <p:txBody>
          <a:bodyPr/>
          <a:lstStyle/>
          <a:p>
            <a:r>
              <a:rPr lang="nl-NL"/>
              <a:t>Klik om de stijl te bewerken</a:t>
            </a:r>
            <a:endParaRPr lang="en-GB"/>
          </a:p>
        </p:txBody>
      </p:sp>
      <p:sp>
        <p:nvSpPr>
          <p:cNvPr id="3" name="Tijdelijke aanduiding voor tekst 2"/>
          <p:cNvSpPr>
            <a:spLocks noGrp="1"/>
          </p:cNvSpPr>
          <p:nvPr>
            <p:ph type="body" sz="half" idx="1"/>
          </p:nvPr>
        </p:nvSpPr>
        <p:spPr>
          <a:xfrm>
            <a:off x="685800" y="1600200"/>
            <a:ext cx="3810000" cy="4648200"/>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GB"/>
          </a:p>
        </p:txBody>
      </p:sp>
      <p:sp>
        <p:nvSpPr>
          <p:cNvPr id="4" name="Tijdelijke aanduiding voor inhoud 3"/>
          <p:cNvSpPr>
            <a:spLocks noGrp="1"/>
          </p:cNvSpPr>
          <p:nvPr>
            <p:ph sz="half" idx="2"/>
          </p:nvPr>
        </p:nvSpPr>
        <p:spPr>
          <a:xfrm>
            <a:off x="4648200" y="1600200"/>
            <a:ext cx="3810000" cy="4648200"/>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GB"/>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D7B858A3-1C77-4D23-8973-5E14E5B75F7F}" type="slidenum">
              <a:rPr lang="en-US">
                <a:solidFill>
                  <a:srgbClr val="000000"/>
                </a:solidFill>
              </a:rPr>
              <a:pPr>
                <a:defRPr/>
              </a:pPr>
              <a:t>‹Nº›</a:t>
            </a:fld>
            <a:endParaRPr lang="en-US">
              <a:solidFill>
                <a:srgbClr val="000000"/>
              </a:solidFill>
            </a:endParaRPr>
          </a:p>
        </p:txBody>
      </p:sp>
    </p:spTree>
    <p:extLst>
      <p:ext uri="{BB962C8B-B14F-4D97-AF65-F5344CB8AC3E}">
        <p14:creationId xmlns:p14="http://schemas.microsoft.com/office/powerpoint/2010/main" val="13584080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objOnly" preserve="1">
  <p:cSld name="Object">
    <p:spTree>
      <p:nvGrpSpPr>
        <p:cNvPr id="1" name=""/>
        <p:cNvGrpSpPr/>
        <p:nvPr/>
      </p:nvGrpSpPr>
      <p:grpSpPr>
        <a:xfrm>
          <a:off x="0" y="0"/>
          <a:ext cx="0" cy="0"/>
          <a:chOff x="0" y="0"/>
          <a:chExt cx="0" cy="0"/>
        </a:xfrm>
      </p:grpSpPr>
      <p:sp>
        <p:nvSpPr>
          <p:cNvPr id="2" name="Tijdelijke aanduiding voor inhoud 1"/>
          <p:cNvSpPr>
            <a:spLocks noGrp="1"/>
          </p:cNvSpPr>
          <p:nvPr>
            <p:ph/>
          </p:nvPr>
        </p:nvSpPr>
        <p:spPr>
          <a:xfrm>
            <a:off x="685800" y="304800"/>
            <a:ext cx="7772400" cy="5943600"/>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GB"/>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988118B7-2E9D-4A18-A0CC-B6F15B4C77D7}" type="slidenum">
              <a:rPr lang="en-US">
                <a:solidFill>
                  <a:srgbClr val="000000"/>
                </a:solidFill>
              </a:rPr>
              <a:pPr>
                <a:defRPr/>
              </a:pPr>
              <a:t>‹Nº›</a:t>
            </a:fld>
            <a:endParaRPr lang="en-US">
              <a:solidFill>
                <a:srgbClr val="000000"/>
              </a:solidFill>
            </a:endParaRPr>
          </a:p>
        </p:txBody>
      </p:sp>
    </p:spTree>
    <p:extLst>
      <p:ext uri="{BB962C8B-B14F-4D97-AF65-F5344CB8AC3E}">
        <p14:creationId xmlns:p14="http://schemas.microsoft.com/office/powerpoint/2010/main" val="134596193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bl" preserve="1">
  <p:cSld name="Titel en tabel">
    <p:spTree>
      <p:nvGrpSpPr>
        <p:cNvPr id="1" name=""/>
        <p:cNvGrpSpPr/>
        <p:nvPr/>
      </p:nvGrpSpPr>
      <p:grpSpPr>
        <a:xfrm>
          <a:off x="0" y="0"/>
          <a:ext cx="0" cy="0"/>
          <a:chOff x="0" y="0"/>
          <a:chExt cx="0" cy="0"/>
        </a:xfrm>
      </p:grpSpPr>
      <p:sp>
        <p:nvSpPr>
          <p:cNvPr id="2" name="Titel 1"/>
          <p:cNvSpPr>
            <a:spLocks noGrp="1"/>
          </p:cNvSpPr>
          <p:nvPr>
            <p:ph type="title"/>
          </p:nvPr>
        </p:nvSpPr>
        <p:spPr>
          <a:xfrm>
            <a:off x="685800" y="304800"/>
            <a:ext cx="7772400" cy="1143000"/>
          </a:xfrm>
        </p:spPr>
        <p:txBody>
          <a:bodyPr/>
          <a:lstStyle/>
          <a:p>
            <a:r>
              <a:rPr lang="nl-NL"/>
              <a:t>Klik om de stijl te bewerken</a:t>
            </a:r>
            <a:endParaRPr lang="en-GB"/>
          </a:p>
        </p:txBody>
      </p:sp>
      <p:sp>
        <p:nvSpPr>
          <p:cNvPr id="3" name="Tijdelijke aanduiding voor tabel 2"/>
          <p:cNvSpPr>
            <a:spLocks noGrp="1"/>
          </p:cNvSpPr>
          <p:nvPr>
            <p:ph type="tbl" idx="1"/>
          </p:nvPr>
        </p:nvSpPr>
        <p:spPr>
          <a:xfrm>
            <a:off x="685800" y="1600200"/>
            <a:ext cx="7772400" cy="4648200"/>
          </a:xfrm>
        </p:spPr>
        <p:txBody>
          <a:bodyPr/>
          <a:lstStyle/>
          <a:p>
            <a:pPr lvl="0"/>
            <a:endParaRPr lang="en-GB" noProof="0"/>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2B73069-BB7B-44E9-BA1C-DB45ABEF7534}" type="slidenum">
              <a:rPr lang="en-US">
                <a:solidFill>
                  <a:srgbClr val="000000"/>
                </a:solidFill>
              </a:rPr>
              <a:pPr>
                <a:defRPr/>
              </a:pPr>
              <a:t>‹Nº›</a:t>
            </a:fld>
            <a:endParaRPr lang="en-US">
              <a:solidFill>
                <a:srgbClr val="000000"/>
              </a:solidFill>
            </a:endParaRPr>
          </a:p>
        </p:txBody>
      </p:sp>
    </p:spTree>
    <p:extLst>
      <p:ext uri="{BB962C8B-B14F-4D97-AF65-F5344CB8AC3E}">
        <p14:creationId xmlns:p14="http://schemas.microsoft.com/office/powerpoint/2010/main" val="24003448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nl-NL"/>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nl-NL"/>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93BD531-3DA4-41EA-8117-224AE91E2E4C}" type="slidenum">
              <a:rPr lang="en-US"/>
              <a:pPr>
                <a:defRPr/>
              </a:pPr>
              <a:t>‹Nº›</a:t>
            </a:fld>
            <a:endParaRPr lang="en-US"/>
          </a:p>
        </p:txBody>
      </p:sp>
    </p:spTree>
    <p:extLst>
      <p:ext uri="{BB962C8B-B14F-4D97-AF65-F5344CB8AC3E}">
        <p14:creationId xmlns:p14="http://schemas.microsoft.com/office/powerpoint/2010/main" val="1406927564"/>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l-NL"/>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DF32296-0228-4ED2-983F-E5264D6AB9C8}" type="slidenum">
              <a:rPr lang="en-US"/>
              <a:pPr>
                <a:defRPr/>
              </a:pPr>
              <a:t>‹Nº›</a:t>
            </a:fld>
            <a:endParaRPr lang="en-US"/>
          </a:p>
        </p:txBody>
      </p:sp>
    </p:spTree>
    <p:extLst>
      <p:ext uri="{BB962C8B-B14F-4D97-AF65-F5344CB8AC3E}">
        <p14:creationId xmlns:p14="http://schemas.microsoft.com/office/powerpoint/2010/main" val="126246813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nl-NL"/>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CD6A31D-7886-4894-A106-8272F361D10C}" type="slidenum">
              <a:rPr lang="en-US"/>
              <a:pPr>
                <a:defRPr/>
              </a:pPr>
              <a:t>‹Nº›</a:t>
            </a:fld>
            <a:endParaRPr lang="en-US"/>
          </a:p>
        </p:txBody>
      </p:sp>
    </p:spTree>
    <p:extLst>
      <p:ext uri="{BB962C8B-B14F-4D97-AF65-F5344CB8AC3E}">
        <p14:creationId xmlns:p14="http://schemas.microsoft.com/office/powerpoint/2010/main" val="707277050"/>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l-NL"/>
          </a:p>
        </p:txBody>
      </p:sp>
      <p:sp>
        <p:nvSpPr>
          <p:cNvPr id="3" name="Content Placeholder 2"/>
          <p:cNvSpPr>
            <a:spLocks noGrp="1"/>
          </p:cNvSpPr>
          <p:nvPr>
            <p:ph sz="half" idx="1"/>
          </p:nvPr>
        </p:nvSpPr>
        <p:spPr>
          <a:xfrm>
            <a:off x="685800" y="1600200"/>
            <a:ext cx="3810000" cy="4648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Content Placeholder 3"/>
          <p:cNvSpPr>
            <a:spLocks noGrp="1"/>
          </p:cNvSpPr>
          <p:nvPr>
            <p:ph sz="half" idx="2"/>
          </p:nvPr>
        </p:nvSpPr>
        <p:spPr>
          <a:xfrm>
            <a:off x="4648200" y="1600200"/>
            <a:ext cx="3810000" cy="4648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F65F73CB-037D-461D-B99B-CA37A75FBBA2}" type="slidenum">
              <a:rPr lang="en-US"/>
              <a:pPr>
                <a:defRPr/>
              </a:pPr>
              <a:t>‹Nº›</a:t>
            </a:fld>
            <a:endParaRPr lang="en-US"/>
          </a:p>
        </p:txBody>
      </p:sp>
    </p:spTree>
    <p:extLst>
      <p:ext uri="{BB962C8B-B14F-4D97-AF65-F5344CB8AC3E}">
        <p14:creationId xmlns:p14="http://schemas.microsoft.com/office/powerpoint/2010/main" val="2697298461"/>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nl-NL"/>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52AFD2D8-D977-4CE9-BD61-0FDA053010E9}" type="slidenum">
              <a:rPr lang="en-US"/>
              <a:pPr>
                <a:defRPr/>
              </a:pPr>
              <a:t>‹Nº›</a:t>
            </a:fld>
            <a:endParaRPr lang="en-US"/>
          </a:p>
        </p:txBody>
      </p:sp>
    </p:spTree>
    <p:extLst>
      <p:ext uri="{BB962C8B-B14F-4D97-AF65-F5344CB8AC3E}">
        <p14:creationId xmlns:p14="http://schemas.microsoft.com/office/powerpoint/2010/main" val="4131654474"/>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l-NL"/>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1A81C31B-5FF5-4FF3-96EA-EDE1EB71D246}" type="slidenum">
              <a:rPr lang="en-US"/>
              <a:pPr>
                <a:defRPr/>
              </a:pPr>
              <a:t>‹Nº›</a:t>
            </a:fld>
            <a:endParaRPr lang="en-US"/>
          </a:p>
        </p:txBody>
      </p:sp>
    </p:spTree>
    <p:extLst>
      <p:ext uri="{BB962C8B-B14F-4D97-AF65-F5344CB8AC3E}">
        <p14:creationId xmlns:p14="http://schemas.microsoft.com/office/powerpoint/2010/main" val="3437650918"/>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6EBEB5D6-2749-40A8-9CE5-8442D0606A87}" type="slidenum">
              <a:rPr lang="en-US"/>
              <a:pPr>
                <a:defRPr/>
              </a:pPr>
              <a:t>‹Nº›</a:t>
            </a:fld>
            <a:endParaRPr lang="en-US"/>
          </a:p>
        </p:txBody>
      </p:sp>
    </p:spTree>
    <p:extLst>
      <p:ext uri="{BB962C8B-B14F-4D97-AF65-F5344CB8AC3E}">
        <p14:creationId xmlns:p14="http://schemas.microsoft.com/office/powerpoint/2010/main" val="341973644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nl-NL"/>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CF5B8EE3-CADD-480D-8C2B-79A1EEFC0783}" type="slidenum">
              <a:rPr lang="en-US"/>
              <a:pPr>
                <a:defRPr/>
              </a:pPr>
              <a:t>‹Nº›</a:t>
            </a:fld>
            <a:endParaRPr lang="en-US"/>
          </a:p>
        </p:txBody>
      </p:sp>
    </p:spTree>
    <p:extLst>
      <p:ext uri="{BB962C8B-B14F-4D97-AF65-F5344CB8AC3E}">
        <p14:creationId xmlns:p14="http://schemas.microsoft.com/office/powerpoint/2010/main" val="26604852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nl-NL"/>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l-NL"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0ED18BC-9ACB-4BAD-AD61-DB791A36DD2A}" type="slidenum">
              <a:rPr lang="en-US"/>
              <a:pPr>
                <a:defRPr/>
              </a:pPr>
              <a:t>‹Nº›</a:t>
            </a:fld>
            <a:endParaRPr lang="en-US"/>
          </a:p>
        </p:txBody>
      </p:sp>
    </p:spTree>
    <p:extLst>
      <p:ext uri="{BB962C8B-B14F-4D97-AF65-F5344CB8AC3E}">
        <p14:creationId xmlns:p14="http://schemas.microsoft.com/office/powerpoint/2010/main" val="3905387486"/>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l-NL"/>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CBE005D-85B3-4C87-B696-23D0C274A43A}" type="slidenum">
              <a:rPr lang="en-US"/>
              <a:pPr>
                <a:defRPr/>
              </a:pPr>
              <a:t>‹Nº›</a:t>
            </a:fld>
            <a:endParaRPr lang="en-US"/>
          </a:p>
        </p:txBody>
      </p:sp>
    </p:spTree>
    <p:extLst>
      <p:ext uri="{BB962C8B-B14F-4D97-AF65-F5344CB8AC3E}">
        <p14:creationId xmlns:p14="http://schemas.microsoft.com/office/powerpoint/2010/main" val="3096335483"/>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304800"/>
            <a:ext cx="1943100" cy="5943600"/>
          </a:xfrm>
        </p:spPr>
        <p:txBody>
          <a:bodyPr vert="eaVert"/>
          <a:lstStyle/>
          <a:p>
            <a:r>
              <a:rPr lang="en-US"/>
              <a:t>Click to edit Master title style</a:t>
            </a:r>
            <a:endParaRPr lang="nl-NL"/>
          </a:p>
        </p:txBody>
      </p:sp>
      <p:sp>
        <p:nvSpPr>
          <p:cNvPr id="3" name="Vertical Text Placeholder 2"/>
          <p:cNvSpPr>
            <a:spLocks noGrp="1"/>
          </p:cNvSpPr>
          <p:nvPr>
            <p:ph type="body" orient="vert" idx="1"/>
          </p:nvPr>
        </p:nvSpPr>
        <p:spPr>
          <a:xfrm>
            <a:off x="685800" y="304800"/>
            <a:ext cx="5676900" cy="5943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3F29CCE-9D81-4F01-A2CB-7050E5335E1F}" type="slidenum">
              <a:rPr lang="en-US"/>
              <a:pPr>
                <a:defRPr/>
              </a:pPr>
              <a:t>‹Nº›</a:t>
            </a:fld>
            <a:endParaRPr lang="en-US"/>
          </a:p>
        </p:txBody>
      </p:sp>
    </p:spTree>
    <p:extLst>
      <p:ext uri="{BB962C8B-B14F-4D97-AF65-F5344CB8AC3E}">
        <p14:creationId xmlns:p14="http://schemas.microsoft.com/office/powerpoint/2010/main" val="2731551318"/>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nl-NL"/>
              <a:t>Klik om de stijl te bewerken</a:t>
            </a:r>
            <a:endParaRPr lang="en-GB"/>
          </a:p>
        </p:txBody>
      </p:sp>
      <p:sp>
        <p:nvSpPr>
          <p:cNvPr id="3" name="Ond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nl-NL"/>
              <a:t>Klik om het opmaakprofiel van de modelondertitel te bewerken</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BA26762-2DA6-40E0-B013-1678867A8884}" type="slidenum">
              <a:rPr lang="en-US">
                <a:solidFill>
                  <a:srgbClr val="000000"/>
                </a:solidFill>
              </a:rPr>
              <a:pPr>
                <a:defRPr/>
              </a:pPr>
              <a:t>‹Nº›</a:t>
            </a:fld>
            <a:endParaRPr lang="en-US">
              <a:solidFill>
                <a:srgbClr val="000000"/>
              </a:solidFill>
            </a:endParaRPr>
          </a:p>
        </p:txBody>
      </p:sp>
    </p:spTree>
    <p:extLst>
      <p:ext uri="{BB962C8B-B14F-4D97-AF65-F5344CB8AC3E}">
        <p14:creationId xmlns:p14="http://schemas.microsoft.com/office/powerpoint/2010/main" val="1509460767"/>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en-GB"/>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4C91C72-76CD-4E24-8D8F-2B52EC82DC0F}" type="slidenum">
              <a:rPr lang="en-US">
                <a:solidFill>
                  <a:srgbClr val="000000"/>
                </a:solidFill>
              </a:rPr>
              <a:pPr>
                <a:defRPr/>
              </a:pPr>
              <a:t>‹Nº›</a:t>
            </a:fld>
            <a:endParaRPr lang="en-US">
              <a:solidFill>
                <a:srgbClr val="000000"/>
              </a:solidFill>
            </a:endParaRPr>
          </a:p>
        </p:txBody>
      </p:sp>
    </p:spTree>
    <p:extLst>
      <p:ext uri="{BB962C8B-B14F-4D97-AF65-F5344CB8AC3E}">
        <p14:creationId xmlns:p14="http://schemas.microsoft.com/office/powerpoint/2010/main" val="1652885283"/>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nl-NL"/>
              <a:t>Klik om de stijl te bewerken</a:t>
            </a:r>
            <a:endParaRPr lang="en-GB"/>
          </a:p>
        </p:txBody>
      </p:sp>
      <p:sp>
        <p:nvSpPr>
          <p:cNvPr id="3" name="Tijdelijke aanduiding voor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a:t>Klik om de modelstijlen te bewerken</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F616363-6159-42D4-B35D-D0F9BBC9D3C6}" type="slidenum">
              <a:rPr lang="en-US">
                <a:solidFill>
                  <a:srgbClr val="000000"/>
                </a:solidFill>
              </a:rPr>
              <a:pPr>
                <a:defRPr/>
              </a:pPr>
              <a:t>‹Nº›</a:t>
            </a:fld>
            <a:endParaRPr lang="en-US">
              <a:solidFill>
                <a:srgbClr val="000000"/>
              </a:solidFill>
            </a:endParaRPr>
          </a:p>
        </p:txBody>
      </p:sp>
    </p:spTree>
    <p:extLst>
      <p:ext uri="{BB962C8B-B14F-4D97-AF65-F5344CB8AC3E}">
        <p14:creationId xmlns:p14="http://schemas.microsoft.com/office/powerpoint/2010/main" val="195435527"/>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en-GB"/>
          </a:p>
        </p:txBody>
      </p:sp>
      <p:sp>
        <p:nvSpPr>
          <p:cNvPr id="3" name="Tijdelijke aanduiding voor inhoud 2"/>
          <p:cNvSpPr>
            <a:spLocks noGrp="1"/>
          </p:cNvSpPr>
          <p:nvPr>
            <p:ph sz="half" idx="1"/>
          </p:nvPr>
        </p:nvSpPr>
        <p:spPr>
          <a:xfrm>
            <a:off x="685800" y="1600200"/>
            <a:ext cx="3810000" cy="4648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GB"/>
          </a:p>
        </p:txBody>
      </p:sp>
      <p:sp>
        <p:nvSpPr>
          <p:cNvPr id="4" name="Tijdelijke aanduiding voor inhoud 3"/>
          <p:cNvSpPr>
            <a:spLocks noGrp="1"/>
          </p:cNvSpPr>
          <p:nvPr>
            <p:ph sz="half" idx="2"/>
          </p:nvPr>
        </p:nvSpPr>
        <p:spPr>
          <a:xfrm>
            <a:off x="4648200" y="1600200"/>
            <a:ext cx="3810000" cy="4648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GB"/>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763CDBAB-89B9-4DC5-BA9E-50F0A3524C16}" type="slidenum">
              <a:rPr lang="en-US">
                <a:solidFill>
                  <a:srgbClr val="000000"/>
                </a:solidFill>
              </a:rPr>
              <a:pPr>
                <a:defRPr/>
              </a:pPr>
              <a:t>‹Nº›</a:t>
            </a:fld>
            <a:endParaRPr lang="en-US">
              <a:solidFill>
                <a:srgbClr val="000000"/>
              </a:solidFill>
            </a:endParaRPr>
          </a:p>
        </p:txBody>
      </p:sp>
    </p:spTree>
    <p:extLst>
      <p:ext uri="{BB962C8B-B14F-4D97-AF65-F5344CB8AC3E}">
        <p14:creationId xmlns:p14="http://schemas.microsoft.com/office/powerpoint/2010/main" val="3855142406"/>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nl-NL"/>
              <a:t>Klik om de stijl te bewerken</a:t>
            </a:r>
            <a:endParaRPr lang="en-GB"/>
          </a:p>
        </p:txBody>
      </p:sp>
      <p:sp>
        <p:nvSpPr>
          <p:cNvPr id="3" name="Tijdelijke aanduiding vo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GB"/>
          </a:p>
        </p:txBody>
      </p:sp>
      <p:sp>
        <p:nvSpPr>
          <p:cNvPr id="5" name="Tijdelijke aanduiding vo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GB"/>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701DE723-9367-4F85-AF4E-30E626B08B6B}" type="slidenum">
              <a:rPr lang="en-US">
                <a:solidFill>
                  <a:srgbClr val="000000"/>
                </a:solidFill>
              </a:rPr>
              <a:pPr>
                <a:defRPr/>
              </a:pPr>
              <a:t>‹Nº›</a:t>
            </a:fld>
            <a:endParaRPr lang="en-US">
              <a:solidFill>
                <a:srgbClr val="000000"/>
              </a:solidFill>
            </a:endParaRPr>
          </a:p>
        </p:txBody>
      </p:sp>
    </p:spTree>
    <p:extLst>
      <p:ext uri="{BB962C8B-B14F-4D97-AF65-F5344CB8AC3E}">
        <p14:creationId xmlns:p14="http://schemas.microsoft.com/office/powerpoint/2010/main" val="4135717688"/>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en-GB"/>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32E7FEFA-8807-49D6-9D3A-B483E386F348}" type="slidenum">
              <a:rPr lang="en-US">
                <a:solidFill>
                  <a:srgbClr val="000000"/>
                </a:solidFill>
              </a:rPr>
              <a:pPr>
                <a:defRPr/>
              </a:pPr>
              <a:t>‹Nº›</a:t>
            </a:fld>
            <a:endParaRPr lang="en-US">
              <a:solidFill>
                <a:srgbClr val="000000"/>
              </a:solidFill>
            </a:endParaRPr>
          </a:p>
        </p:txBody>
      </p:sp>
    </p:spTree>
    <p:extLst>
      <p:ext uri="{BB962C8B-B14F-4D97-AF65-F5344CB8AC3E}">
        <p14:creationId xmlns:p14="http://schemas.microsoft.com/office/powerpoint/2010/main" val="691094421"/>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1DB3A73E-4203-4E3D-91AB-0C5A88C769D9}" type="slidenum">
              <a:rPr lang="en-US">
                <a:solidFill>
                  <a:srgbClr val="000000"/>
                </a:solidFill>
              </a:rPr>
              <a:pPr>
                <a:defRPr/>
              </a:pPr>
              <a:t>‹Nº›</a:t>
            </a:fld>
            <a:endParaRPr lang="en-US">
              <a:solidFill>
                <a:srgbClr val="000000"/>
              </a:solidFill>
            </a:endParaRPr>
          </a:p>
        </p:txBody>
      </p:sp>
    </p:spTree>
    <p:extLst>
      <p:ext uri="{BB962C8B-B14F-4D97-AF65-F5344CB8AC3E}">
        <p14:creationId xmlns:p14="http://schemas.microsoft.com/office/powerpoint/2010/main" val="1840053426"/>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nl-NL"/>
              <a:t>Klik om de stijl te bewerken</a:t>
            </a:r>
            <a:endParaRPr lang="en-GB"/>
          </a:p>
        </p:txBody>
      </p:sp>
      <p:sp>
        <p:nvSpPr>
          <p:cNvPr id="3" name="Tijdelijke aanduiding voor inhou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GB"/>
          </a:p>
        </p:txBody>
      </p:sp>
      <p:sp>
        <p:nvSpPr>
          <p:cNvPr id="4" name="Tijdelijke aanduiding vo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77727E44-6B25-4751-95DA-F3968E04B118}" type="slidenum">
              <a:rPr lang="en-US">
                <a:solidFill>
                  <a:srgbClr val="000000"/>
                </a:solidFill>
              </a:rPr>
              <a:pPr>
                <a:defRPr/>
              </a:pPr>
              <a:t>‹Nº›</a:t>
            </a:fld>
            <a:endParaRPr lang="en-US">
              <a:solidFill>
                <a:srgbClr val="000000"/>
              </a:solidFill>
            </a:endParaRPr>
          </a:p>
        </p:txBody>
      </p:sp>
    </p:spTree>
    <p:extLst>
      <p:ext uri="{BB962C8B-B14F-4D97-AF65-F5344CB8AC3E}">
        <p14:creationId xmlns:p14="http://schemas.microsoft.com/office/powerpoint/2010/main" val="3878714783"/>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nl-NL"/>
              <a:t>Klik om de stijl te bewerken</a:t>
            </a:r>
            <a:endParaRPr lang="en-GB"/>
          </a:p>
        </p:txBody>
      </p:sp>
      <p:sp>
        <p:nvSpPr>
          <p:cNvPr id="3" name="Tijdelijke aanduiding voor afbeelding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ijdelijke aanduiding vo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1524B213-F2E8-40A8-AA8D-68EDA5E7A29E}" type="slidenum">
              <a:rPr lang="en-US">
                <a:solidFill>
                  <a:srgbClr val="000000"/>
                </a:solidFill>
              </a:rPr>
              <a:pPr>
                <a:defRPr/>
              </a:pPr>
              <a:t>‹Nº›</a:t>
            </a:fld>
            <a:endParaRPr lang="en-US">
              <a:solidFill>
                <a:srgbClr val="000000"/>
              </a:solidFill>
            </a:endParaRPr>
          </a:p>
        </p:txBody>
      </p:sp>
    </p:spTree>
    <p:extLst>
      <p:ext uri="{BB962C8B-B14F-4D97-AF65-F5344CB8AC3E}">
        <p14:creationId xmlns:p14="http://schemas.microsoft.com/office/powerpoint/2010/main" val="296498038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en-GB"/>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7717683-BCDE-4AA0-BD15-97AFB4DB8F22}" type="slidenum">
              <a:rPr lang="en-US">
                <a:solidFill>
                  <a:srgbClr val="000000"/>
                </a:solidFill>
              </a:rPr>
              <a:pPr>
                <a:defRPr/>
              </a:pPr>
              <a:t>‹Nº›</a:t>
            </a:fld>
            <a:endParaRPr lang="en-US">
              <a:solidFill>
                <a:srgbClr val="000000"/>
              </a:solidFill>
            </a:endParaRPr>
          </a:p>
        </p:txBody>
      </p:sp>
    </p:spTree>
    <p:extLst>
      <p:ext uri="{BB962C8B-B14F-4D97-AF65-F5344CB8AC3E}">
        <p14:creationId xmlns:p14="http://schemas.microsoft.com/office/powerpoint/2010/main" val="507095641"/>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515100" y="304800"/>
            <a:ext cx="1943100" cy="5943600"/>
          </a:xfrm>
        </p:spPr>
        <p:txBody>
          <a:bodyPr vert="eaVert"/>
          <a:lstStyle/>
          <a:p>
            <a:r>
              <a:rPr lang="nl-NL"/>
              <a:t>Klik om de stijl te bewerken</a:t>
            </a:r>
            <a:endParaRPr lang="en-GB"/>
          </a:p>
        </p:txBody>
      </p:sp>
      <p:sp>
        <p:nvSpPr>
          <p:cNvPr id="3" name="Tijdelijke aanduiding voor verticale tekst 2"/>
          <p:cNvSpPr>
            <a:spLocks noGrp="1"/>
          </p:cNvSpPr>
          <p:nvPr>
            <p:ph type="body" orient="vert" idx="1"/>
          </p:nvPr>
        </p:nvSpPr>
        <p:spPr>
          <a:xfrm>
            <a:off x="685800" y="304800"/>
            <a:ext cx="5676900" cy="5943600"/>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678E20E-752D-4D65-B7AC-3C4854BC8304}" type="slidenum">
              <a:rPr lang="en-US">
                <a:solidFill>
                  <a:srgbClr val="000000"/>
                </a:solidFill>
              </a:rPr>
              <a:pPr>
                <a:defRPr/>
              </a:pPr>
              <a:t>‹Nº›</a:t>
            </a:fld>
            <a:endParaRPr lang="en-US">
              <a:solidFill>
                <a:srgbClr val="000000"/>
              </a:solidFill>
            </a:endParaRPr>
          </a:p>
        </p:txBody>
      </p:sp>
    </p:spTree>
    <p:extLst>
      <p:ext uri="{BB962C8B-B14F-4D97-AF65-F5344CB8AC3E}">
        <p14:creationId xmlns:p14="http://schemas.microsoft.com/office/powerpoint/2010/main" val="3761543147"/>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xAndObj" preserve="1">
  <p:cSld name="Titel, tekst en inhoud">
    <p:spTree>
      <p:nvGrpSpPr>
        <p:cNvPr id="1" name=""/>
        <p:cNvGrpSpPr/>
        <p:nvPr/>
      </p:nvGrpSpPr>
      <p:grpSpPr>
        <a:xfrm>
          <a:off x="0" y="0"/>
          <a:ext cx="0" cy="0"/>
          <a:chOff x="0" y="0"/>
          <a:chExt cx="0" cy="0"/>
        </a:xfrm>
      </p:grpSpPr>
      <p:sp>
        <p:nvSpPr>
          <p:cNvPr id="2" name="Titel 1"/>
          <p:cNvSpPr>
            <a:spLocks noGrp="1"/>
          </p:cNvSpPr>
          <p:nvPr>
            <p:ph type="title"/>
          </p:nvPr>
        </p:nvSpPr>
        <p:spPr>
          <a:xfrm>
            <a:off x="685800" y="304800"/>
            <a:ext cx="7772400" cy="1143000"/>
          </a:xfrm>
        </p:spPr>
        <p:txBody>
          <a:bodyPr/>
          <a:lstStyle/>
          <a:p>
            <a:r>
              <a:rPr lang="nl-NL"/>
              <a:t>Klik om de stijl te bewerken</a:t>
            </a:r>
            <a:endParaRPr lang="en-GB"/>
          </a:p>
        </p:txBody>
      </p:sp>
      <p:sp>
        <p:nvSpPr>
          <p:cNvPr id="3" name="Tijdelijke aanduiding voor tekst 2"/>
          <p:cNvSpPr>
            <a:spLocks noGrp="1"/>
          </p:cNvSpPr>
          <p:nvPr>
            <p:ph type="body" sz="half" idx="1"/>
          </p:nvPr>
        </p:nvSpPr>
        <p:spPr>
          <a:xfrm>
            <a:off x="685800" y="1600200"/>
            <a:ext cx="3810000" cy="4648200"/>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GB"/>
          </a:p>
        </p:txBody>
      </p:sp>
      <p:sp>
        <p:nvSpPr>
          <p:cNvPr id="4" name="Tijdelijke aanduiding voor inhoud 3"/>
          <p:cNvSpPr>
            <a:spLocks noGrp="1"/>
          </p:cNvSpPr>
          <p:nvPr>
            <p:ph sz="half" idx="2"/>
          </p:nvPr>
        </p:nvSpPr>
        <p:spPr>
          <a:xfrm>
            <a:off x="4648200" y="1600200"/>
            <a:ext cx="3810000" cy="4648200"/>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GB"/>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D7B858A3-1C77-4D23-8973-5E14E5B75F7F}" type="slidenum">
              <a:rPr lang="en-US">
                <a:solidFill>
                  <a:srgbClr val="000000"/>
                </a:solidFill>
              </a:rPr>
              <a:pPr>
                <a:defRPr/>
              </a:pPr>
              <a:t>‹Nº›</a:t>
            </a:fld>
            <a:endParaRPr lang="en-US">
              <a:solidFill>
                <a:srgbClr val="000000"/>
              </a:solidFill>
            </a:endParaRPr>
          </a:p>
        </p:txBody>
      </p:sp>
    </p:spTree>
    <p:extLst>
      <p:ext uri="{BB962C8B-B14F-4D97-AF65-F5344CB8AC3E}">
        <p14:creationId xmlns:p14="http://schemas.microsoft.com/office/powerpoint/2010/main" val="210964271"/>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objOnly" preserve="1">
  <p:cSld name="Object">
    <p:spTree>
      <p:nvGrpSpPr>
        <p:cNvPr id="1" name=""/>
        <p:cNvGrpSpPr/>
        <p:nvPr/>
      </p:nvGrpSpPr>
      <p:grpSpPr>
        <a:xfrm>
          <a:off x="0" y="0"/>
          <a:ext cx="0" cy="0"/>
          <a:chOff x="0" y="0"/>
          <a:chExt cx="0" cy="0"/>
        </a:xfrm>
      </p:grpSpPr>
      <p:sp>
        <p:nvSpPr>
          <p:cNvPr id="2" name="Tijdelijke aanduiding voor inhoud 1"/>
          <p:cNvSpPr>
            <a:spLocks noGrp="1"/>
          </p:cNvSpPr>
          <p:nvPr>
            <p:ph/>
          </p:nvPr>
        </p:nvSpPr>
        <p:spPr>
          <a:xfrm>
            <a:off x="685800" y="304800"/>
            <a:ext cx="7772400" cy="5943600"/>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GB"/>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988118B7-2E9D-4A18-A0CC-B6F15B4C77D7}" type="slidenum">
              <a:rPr lang="en-US">
                <a:solidFill>
                  <a:srgbClr val="000000"/>
                </a:solidFill>
              </a:rPr>
              <a:pPr>
                <a:defRPr/>
              </a:pPr>
              <a:t>‹Nº›</a:t>
            </a:fld>
            <a:endParaRPr lang="en-US">
              <a:solidFill>
                <a:srgbClr val="000000"/>
              </a:solidFill>
            </a:endParaRPr>
          </a:p>
        </p:txBody>
      </p:sp>
    </p:spTree>
    <p:extLst>
      <p:ext uri="{BB962C8B-B14F-4D97-AF65-F5344CB8AC3E}">
        <p14:creationId xmlns:p14="http://schemas.microsoft.com/office/powerpoint/2010/main" val="562759169"/>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bl" preserve="1">
  <p:cSld name="Titel en tabel">
    <p:spTree>
      <p:nvGrpSpPr>
        <p:cNvPr id="1" name=""/>
        <p:cNvGrpSpPr/>
        <p:nvPr/>
      </p:nvGrpSpPr>
      <p:grpSpPr>
        <a:xfrm>
          <a:off x="0" y="0"/>
          <a:ext cx="0" cy="0"/>
          <a:chOff x="0" y="0"/>
          <a:chExt cx="0" cy="0"/>
        </a:xfrm>
      </p:grpSpPr>
      <p:sp>
        <p:nvSpPr>
          <p:cNvPr id="2" name="Titel 1"/>
          <p:cNvSpPr>
            <a:spLocks noGrp="1"/>
          </p:cNvSpPr>
          <p:nvPr>
            <p:ph type="title"/>
          </p:nvPr>
        </p:nvSpPr>
        <p:spPr>
          <a:xfrm>
            <a:off x="685800" y="304800"/>
            <a:ext cx="7772400" cy="1143000"/>
          </a:xfrm>
        </p:spPr>
        <p:txBody>
          <a:bodyPr/>
          <a:lstStyle/>
          <a:p>
            <a:r>
              <a:rPr lang="nl-NL"/>
              <a:t>Klik om de stijl te bewerken</a:t>
            </a:r>
            <a:endParaRPr lang="en-GB"/>
          </a:p>
        </p:txBody>
      </p:sp>
      <p:sp>
        <p:nvSpPr>
          <p:cNvPr id="3" name="Tijdelijke aanduiding voor tabel 2"/>
          <p:cNvSpPr>
            <a:spLocks noGrp="1"/>
          </p:cNvSpPr>
          <p:nvPr>
            <p:ph type="tbl" idx="1"/>
          </p:nvPr>
        </p:nvSpPr>
        <p:spPr>
          <a:xfrm>
            <a:off x="685800" y="1600200"/>
            <a:ext cx="7772400" cy="4648200"/>
          </a:xfrm>
        </p:spPr>
        <p:txBody>
          <a:bodyPr/>
          <a:lstStyle/>
          <a:p>
            <a:pPr lvl="0"/>
            <a:endParaRPr lang="en-GB" noProof="0"/>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2B73069-BB7B-44E9-BA1C-DB45ABEF7534}" type="slidenum">
              <a:rPr lang="en-US">
                <a:solidFill>
                  <a:srgbClr val="000000"/>
                </a:solidFill>
              </a:rPr>
              <a:pPr>
                <a:defRPr/>
              </a:pPr>
              <a:t>‹Nº›</a:t>
            </a:fld>
            <a:endParaRPr lang="en-US">
              <a:solidFill>
                <a:srgbClr val="000000"/>
              </a:solidFill>
            </a:endParaRPr>
          </a:p>
        </p:txBody>
      </p:sp>
    </p:spTree>
    <p:extLst>
      <p:ext uri="{BB962C8B-B14F-4D97-AF65-F5344CB8AC3E}">
        <p14:creationId xmlns:p14="http://schemas.microsoft.com/office/powerpoint/2010/main" val="2995076012"/>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5"/>
          <p:cNvSpPr>
            <a:spLocks noGrp="1" noChangeArrowheads="1"/>
          </p:cNvSpPr>
          <p:nvPr>
            <p:ph type="sldNum" idx="10"/>
          </p:nvPr>
        </p:nvSpPr>
        <p:spPr>
          <a:ln/>
        </p:spPr>
        <p:txBody>
          <a:bodyPr/>
          <a:lstStyle>
            <a:lvl1pPr>
              <a:defRPr/>
            </a:lvl1pPr>
          </a:lstStyle>
          <a:p>
            <a:pPr>
              <a:defRPr/>
            </a:pPr>
            <a:fld id="{EBD07005-051A-4B63-BC9A-4776899205D9}" type="slidenum">
              <a:rPr lang="en-US"/>
              <a:pPr>
                <a:defRPr/>
              </a:pPr>
              <a:t>‹Nº›</a:t>
            </a:fld>
            <a:endParaRPr lang="en-US"/>
          </a:p>
        </p:txBody>
      </p:sp>
    </p:spTree>
    <p:extLst>
      <p:ext uri="{BB962C8B-B14F-4D97-AF65-F5344CB8AC3E}">
        <p14:creationId xmlns:p14="http://schemas.microsoft.com/office/powerpoint/2010/main" val="2675859010"/>
      </p:ext>
    </p:extLst>
  </p:cSld>
  <p:clrMapOvr>
    <a:masterClrMapping/>
  </p:clrMapOvr>
  <p:transition spd="med" advClick="0" advTm="15000"/>
</p:sldLayout>
</file>

<file path=ppt/slideLayouts/slideLayout9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sldNum" idx="10"/>
          </p:nvPr>
        </p:nvSpPr>
        <p:spPr>
          <a:ln/>
        </p:spPr>
        <p:txBody>
          <a:bodyPr/>
          <a:lstStyle>
            <a:lvl1pPr>
              <a:defRPr/>
            </a:lvl1pPr>
          </a:lstStyle>
          <a:p>
            <a:pPr>
              <a:defRPr/>
            </a:pPr>
            <a:fld id="{FA4D6499-4D41-4C6F-A1B1-E2765AC88261}" type="slidenum">
              <a:rPr lang="en-US"/>
              <a:pPr>
                <a:defRPr/>
              </a:pPr>
              <a:t>‹Nº›</a:t>
            </a:fld>
            <a:endParaRPr lang="en-US"/>
          </a:p>
        </p:txBody>
      </p:sp>
    </p:spTree>
    <p:extLst>
      <p:ext uri="{BB962C8B-B14F-4D97-AF65-F5344CB8AC3E}">
        <p14:creationId xmlns:p14="http://schemas.microsoft.com/office/powerpoint/2010/main" val="700229607"/>
      </p:ext>
    </p:extLst>
  </p:cSld>
  <p:clrMapOvr>
    <a:masterClrMapping/>
  </p:clrMapOvr>
  <p:transition spd="med" advClick="0" advTm="15000"/>
</p:sldLayout>
</file>

<file path=ppt/slideLayouts/slideLayout9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5"/>
          <p:cNvSpPr>
            <a:spLocks noGrp="1" noChangeArrowheads="1"/>
          </p:cNvSpPr>
          <p:nvPr>
            <p:ph type="sldNum" idx="10"/>
          </p:nvPr>
        </p:nvSpPr>
        <p:spPr>
          <a:ln/>
        </p:spPr>
        <p:txBody>
          <a:bodyPr/>
          <a:lstStyle>
            <a:lvl1pPr>
              <a:defRPr/>
            </a:lvl1pPr>
          </a:lstStyle>
          <a:p>
            <a:pPr>
              <a:defRPr/>
            </a:pPr>
            <a:fld id="{FA290463-E35E-4250-B7DA-17F608F46309}" type="slidenum">
              <a:rPr lang="en-US"/>
              <a:pPr>
                <a:defRPr/>
              </a:pPr>
              <a:t>‹Nº›</a:t>
            </a:fld>
            <a:endParaRPr lang="en-US"/>
          </a:p>
        </p:txBody>
      </p:sp>
    </p:spTree>
    <p:extLst>
      <p:ext uri="{BB962C8B-B14F-4D97-AF65-F5344CB8AC3E}">
        <p14:creationId xmlns:p14="http://schemas.microsoft.com/office/powerpoint/2010/main" val="3339984586"/>
      </p:ext>
    </p:extLst>
  </p:cSld>
  <p:clrMapOvr>
    <a:masterClrMapping/>
  </p:clrMapOvr>
  <p:transition spd="med" advClick="0" advTm="15000"/>
</p:sldLayout>
</file>

<file path=ppt/slideLayouts/slideLayout9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600200"/>
            <a:ext cx="3806825" cy="46434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5025" y="1600200"/>
            <a:ext cx="3808413" cy="46434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p:cNvSpPr>
            <a:spLocks noGrp="1" noChangeArrowheads="1"/>
          </p:cNvSpPr>
          <p:nvPr>
            <p:ph type="sldNum" idx="10"/>
          </p:nvPr>
        </p:nvSpPr>
        <p:spPr>
          <a:ln/>
        </p:spPr>
        <p:txBody>
          <a:bodyPr/>
          <a:lstStyle>
            <a:lvl1pPr>
              <a:defRPr/>
            </a:lvl1pPr>
          </a:lstStyle>
          <a:p>
            <a:pPr>
              <a:defRPr/>
            </a:pPr>
            <a:fld id="{3F8E4C38-73CF-4894-91D8-932B3B648798}" type="slidenum">
              <a:rPr lang="en-US"/>
              <a:pPr>
                <a:defRPr/>
              </a:pPr>
              <a:t>‹Nº›</a:t>
            </a:fld>
            <a:endParaRPr lang="en-US"/>
          </a:p>
        </p:txBody>
      </p:sp>
    </p:spTree>
    <p:extLst>
      <p:ext uri="{BB962C8B-B14F-4D97-AF65-F5344CB8AC3E}">
        <p14:creationId xmlns:p14="http://schemas.microsoft.com/office/powerpoint/2010/main" val="1508290894"/>
      </p:ext>
    </p:extLst>
  </p:cSld>
  <p:clrMapOvr>
    <a:masterClrMapping/>
  </p:clrMapOvr>
  <p:transition spd="med" advClick="0" advTm="15000"/>
</p:sldLayout>
</file>

<file path=ppt/slideLayouts/slideLayout10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5"/>
          <p:cNvSpPr>
            <a:spLocks noGrp="1" noChangeArrowheads="1"/>
          </p:cNvSpPr>
          <p:nvPr>
            <p:ph type="sldNum" idx="10"/>
          </p:nvPr>
        </p:nvSpPr>
        <p:spPr>
          <a:ln/>
        </p:spPr>
        <p:txBody>
          <a:bodyPr/>
          <a:lstStyle>
            <a:lvl1pPr>
              <a:defRPr/>
            </a:lvl1pPr>
          </a:lstStyle>
          <a:p>
            <a:pPr>
              <a:defRPr/>
            </a:pPr>
            <a:fld id="{D3501606-3A92-4C69-9AF1-FCF9E07106FF}" type="slidenum">
              <a:rPr lang="en-US"/>
              <a:pPr>
                <a:defRPr/>
              </a:pPr>
              <a:t>‹Nº›</a:t>
            </a:fld>
            <a:endParaRPr lang="en-US"/>
          </a:p>
        </p:txBody>
      </p:sp>
    </p:spTree>
    <p:extLst>
      <p:ext uri="{BB962C8B-B14F-4D97-AF65-F5344CB8AC3E}">
        <p14:creationId xmlns:p14="http://schemas.microsoft.com/office/powerpoint/2010/main" val="3971333445"/>
      </p:ext>
    </p:extLst>
  </p:cSld>
  <p:clrMapOvr>
    <a:masterClrMapping/>
  </p:clrMapOvr>
  <p:transition spd="med" advClick="0" advTm="15000"/>
</p:sldLayout>
</file>

<file path=ppt/slideLayouts/slideLayout10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5"/>
          <p:cNvSpPr>
            <a:spLocks noGrp="1" noChangeArrowheads="1"/>
          </p:cNvSpPr>
          <p:nvPr>
            <p:ph type="sldNum" idx="10"/>
          </p:nvPr>
        </p:nvSpPr>
        <p:spPr>
          <a:ln/>
        </p:spPr>
        <p:txBody>
          <a:bodyPr/>
          <a:lstStyle>
            <a:lvl1pPr>
              <a:defRPr/>
            </a:lvl1pPr>
          </a:lstStyle>
          <a:p>
            <a:pPr>
              <a:defRPr/>
            </a:pPr>
            <a:fld id="{A5F2B19E-69A6-4524-8814-DCE823B0D1BD}" type="slidenum">
              <a:rPr lang="en-US"/>
              <a:pPr>
                <a:defRPr/>
              </a:pPr>
              <a:t>‹Nº›</a:t>
            </a:fld>
            <a:endParaRPr lang="en-US"/>
          </a:p>
        </p:txBody>
      </p:sp>
    </p:spTree>
    <p:extLst>
      <p:ext uri="{BB962C8B-B14F-4D97-AF65-F5344CB8AC3E}">
        <p14:creationId xmlns:p14="http://schemas.microsoft.com/office/powerpoint/2010/main" val="3566075513"/>
      </p:ext>
    </p:extLst>
  </p:cSld>
  <p:clrMapOvr>
    <a:masterClrMapping/>
  </p:clrMapOvr>
  <p:transition spd="med" advClick="0" advTm="15000"/>
</p:sldLayout>
</file>

<file path=ppt/slideLayouts/slideLayout10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sldNum" idx="10"/>
          </p:nvPr>
        </p:nvSpPr>
        <p:spPr>
          <a:ln/>
        </p:spPr>
        <p:txBody>
          <a:bodyPr/>
          <a:lstStyle>
            <a:lvl1pPr>
              <a:defRPr/>
            </a:lvl1pPr>
          </a:lstStyle>
          <a:p>
            <a:pPr>
              <a:defRPr/>
            </a:pPr>
            <a:fld id="{91DEC364-BA4C-49E8-B9BB-01148A9C4886}" type="slidenum">
              <a:rPr lang="en-US"/>
              <a:pPr>
                <a:defRPr/>
              </a:pPr>
              <a:t>‹Nº›</a:t>
            </a:fld>
            <a:endParaRPr lang="en-US"/>
          </a:p>
        </p:txBody>
      </p:sp>
    </p:spTree>
    <p:extLst>
      <p:ext uri="{BB962C8B-B14F-4D97-AF65-F5344CB8AC3E}">
        <p14:creationId xmlns:p14="http://schemas.microsoft.com/office/powerpoint/2010/main" val="3511844192"/>
      </p:ext>
    </p:extLst>
  </p:cSld>
  <p:clrMapOvr>
    <a:masterClrMapping/>
  </p:clrMapOvr>
  <p:transition spd="med" advClick="0" advTm="15000"/>
</p:sldLayout>
</file>

<file path=ppt/slideLayouts/slideLayout10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p:cNvSpPr>
            <a:spLocks noGrp="1" noChangeArrowheads="1"/>
          </p:cNvSpPr>
          <p:nvPr>
            <p:ph type="sldNum" idx="10"/>
          </p:nvPr>
        </p:nvSpPr>
        <p:spPr>
          <a:ln/>
        </p:spPr>
        <p:txBody>
          <a:bodyPr/>
          <a:lstStyle>
            <a:lvl1pPr>
              <a:defRPr/>
            </a:lvl1pPr>
          </a:lstStyle>
          <a:p>
            <a:pPr>
              <a:defRPr/>
            </a:pPr>
            <a:fld id="{73D35BDF-C44B-462C-B450-7E0F374EB2F4}" type="slidenum">
              <a:rPr lang="en-US"/>
              <a:pPr>
                <a:defRPr/>
              </a:pPr>
              <a:t>‹Nº›</a:t>
            </a:fld>
            <a:endParaRPr lang="en-US"/>
          </a:p>
        </p:txBody>
      </p:sp>
    </p:spTree>
    <p:extLst>
      <p:ext uri="{BB962C8B-B14F-4D97-AF65-F5344CB8AC3E}">
        <p14:creationId xmlns:p14="http://schemas.microsoft.com/office/powerpoint/2010/main" val="3215083747"/>
      </p:ext>
    </p:extLst>
  </p:cSld>
  <p:clrMapOvr>
    <a:masterClrMapping/>
  </p:clrMapOvr>
  <p:transition spd="med" advClick="0" advTm="15000"/>
</p:sldLayout>
</file>

<file path=ppt/slideLayouts/slideLayout10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p:cNvSpPr>
            <a:spLocks noGrp="1" noChangeArrowheads="1"/>
          </p:cNvSpPr>
          <p:nvPr>
            <p:ph type="sldNum" idx="10"/>
          </p:nvPr>
        </p:nvSpPr>
        <p:spPr>
          <a:ln/>
        </p:spPr>
        <p:txBody>
          <a:bodyPr/>
          <a:lstStyle>
            <a:lvl1pPr>
              <a:defRPr/>
            </a:lvl1pPr>
          </a:lstStyle>
          <a:p>
            <a:pPr>
              <a:defRPr/>
            </a:pPr>
            <a:fld id="{C814B6B0-102C-4960-88B8-4F89C0F6F302}" type="slidenum">
              <a:rPr lang="en-US"/>
              <a:pPr>
                <a:defRPr/>
              </a:pPr>
              <a:t>‹Nº›</a:t>
            </a:fld>
            <a:endParaRPr lang="en-US"/>
          </a:p>
        </p:txBody>
      </p:sp>
    </p:spTree>
    <p:extLst>
      <p:ext uri="{BB962C8B-B14F-4D97-AF65-F5344CB8AC3E}">
        <p14:creationId xmlns:p14="http://schemas.microsoft.com/office/powerpoint/2010/main" val="97667057"/>
      </p:ext>
    </p:extLst>
  </p:cSld>
  <p:clrMapOvr>
    <a:masterClrMapping/>
  </p:clrMapOvr>
  <p:transition spd="med" advClick="0" advTm="15000"/>
</p:sldLayout>
</file>

<file path=ppt/slideLayouts/slideLayout10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sldNum" idx="10"/>
          </p:nvPr>
        </p:nvSpPr>
        <p:spPr>
          <a:ln/>
        </p:spPr>
        <p:txBody>
          <a:bodyPr/>
          <a:lstStyle>
            <a:lvl1pPr>
              <a:defRPr/>
            </a:lvl1pPr>
          </a:lstStyle>
          <a:p>
            <a:pPr>
              <a:defRPr/>
            </a:pPr>
            <a:fld id="{1432CDDB-FDF1-462B-99BF-EE75598A6770}" type="slidenum">
              <a:rPr lang="en-US"/>
              <a:pPr>
                <a:defRPr/>
              </a:pPr>
              <a:t>‹Nº›</a:t>
            </a:fld>
            <a:endParaRPr lang="en-US"/>
          </a:p>
        </p:txBody>
      </p:sp>
    </p:spTree>
    <p:extLst>
      <p:ext uri="{BB962C8B-B14F-4D97-AF65-F5344CB8AC3E}">
        <p14:creationId xmlns:p14="http://schemas.microsoft.com/office/powerpoint/2010/main" val="4254636226"/>
      </p:ext>
    </p:extLst>
  </p:cSld>
  <p:clrMapOvr>
    <a:masterClrMapping/>
  </p:clrMapOvr>
  <p:transition spd="med" advClick="0" advTm="15000"/>
</p:sldLayout>
</file>

<file path=ppt/slideLayouts/slideLayout10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1925" y="304800"/>
            <a:ext cx="1941513" cy="5938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304800"/>
            <a:ext cx="5673725" cy="5938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sldNum" idx="10"/>
          </p:nvPr>
        </p:nvSpPr>
        <p:spPr>
          <a:ln/>
        </p:spPr>
        <p:txBody>
          <a:bodyPr/>
          <a:lstStyle>
            <a:lvl1pPr>
              <a:defRPr/>
            </a:lvl1pPr>
          </a:lstStyle>
          <a:p>
            <a:pPr>
              <a:defRPr/>
            </a:pPr>
            <a:fld id="{F1E426EA-DE7E-42F7-9C60-82301CA0CF51}" type="slidenum">
              <a:rPr lang="en-US"/>
              <a:pPr>
                <a:defRPr/>
              </a:pPr>
              <a:t>‹Nº›</a:t>
            </a:fld>
            <a:endParaRPr lang="en-US"/>
          </a:p>
        </p:txBody>
      </p:sp>
    </p:spTree>
    <p:extLst>
      <p:ext uri="{BB962C8B-B14F-4D97-AF65-F5344CB8AC3E}">
        <p14:creationId xmlns:p14="http://schemas.microsoft.com/office/powerpoint/2010/main" val="1887222913"/>
      </p:ext>
    </p:extLst>
  </p:cSld>
  <p:clrMapOvr>
    <a:masterClrMapping/>
  </p:clrMapOvr>
  <p:transition spd="med" advClick="0" advTm="15000"/>
</p:sldLayout>
</file>

<file path=ppt/slideLayouts/slideLayout10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5"/>
          <p:cNvSpPr>
            <a:spLocks noGrp="1" noChangeArrowheads="1"/>
          </p:cNvSpPr>
          <p:nvPr>
            <p:ph type="sldNum" idx="10"/>
          </p:nvPr>
        </p:nvSpPr>
        <p:spPr>
          <a:ln/>
        </p:spPr>
        <p:txBody>
          <a:bodyPr/>
          <a:lstStyle>
            <a:lvl1pPr>
              <a:defRPr/>
            </a:lvl1pPr>
          </a:lstStyle>
          <a:p>
            <a:pPr>
              <a:defRPr/>
            </a:pPr>
            <a:fld id="{EBD07005-051A-4B63-BC9A-4776899205D9}" type="slidenum">
              <a:rPr lang="en-US"/>
              <a:pPr>
                <a:defRPr/>
              </a:pPr>
              <a:t>‹Nº›</a:t>
            </a:fld>
            <a:endParaRPr lang="en-US"/>
          </a:p>
        </p:txBody>
      </p:sp>
    </p:spTree>
    <p:extLst>
      <p:ext uri="{BB962C8B-B14F-4D97-AF65-F5344CB8AC3E}">
        <p14:creationId xmlns:p14="http://schemas.microsoft.com/office/powerpoint/2010/main" val="3298137609"/>
      </p:ext>
    </p:extLst>
  </p:cSld>
  <p:clrMapOvr>
    <a:masterClrMapping/>
  </p:clrMapOvr>
  <p:transition spd="med" advClick="0" advTm="15000"/>
</p:sldLayout>
</file>

<file path=ppt/slideLayouts/slideLayout10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sldNum" idx="10"/>
          </p:nvPr>
        </p:nvSpPr>
        <p:spPr>
          <a:ln/>
        </p:spPr>
        <p:txBody>
          <a:bodyPr/>
          <a:lstStyle>
            <a:lvl1pPr>
              <a:defRPr/>
            </a:lvl1pPr>
          </a:lstStyle>
          <a:p>
            <a:pPr>
              <a:defRPr/>
            </a:pPr>
            <a:fld id="{FA4D6499-4D41-4C6F-A1B1-E2765AC88261}" type="slidenum">
              <a:rPr lang="en-US"/>
              <a:pPr>
                <a:defRPr/>
              </a:pPr>
              <a:t>‹Nº›</a:t>
            </a:fld>
            <a:endParaRPr lang="en-US"/>
          </a:p>
        </p:txBody>
      </p:sp>
    </p:spTree>
    <p:extLst>
      <p:ext uri="{BB962C8B-B14F-4D97-AF65-F5344CB8AC3E}">
        <p14:creationId xmlns:p14="http://schemas.microsoft.com/office/powerpoint/2010/main" val="2793237445"/>
      </p:ext>
    </p:extLst>
  </p:cSld>
  <p:clrMapOvr>
    <a:masterClrMapping/>
  </p:clrMapOvr>
  <p:transition spd="med" advClick="0" advTm="15000"/>
</p:sldLayout>
</file>

<file path=ppt/slideLayouts/slideLayout10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5"/>
          <p:cNvSpPr>
            <a:spLocks noGrp="1" noChangeArrowheads="1"/>
          </p:cNvSpPr>
          <p:nvPr>
            <p:ph type="sldNum" idx="10"/>
          </p:nvPr>
        </p:nvSpPr>
        <p:spPr>
          <a:ln/>
        </p:spPr>
        <p:txBody>
          <a:bodyPr/>
          <a:lstStyle>
            <a:lvl1pPr>
              <a:defRPr/>
            </a:lvl1pPr>
          </a:lstStyle>
          <a:p>
            <a:pPr>
              <a:defRPr/>
            </a:pPr>
            <a:fld id="{FA290463-E35E-4250-B7DA-17F608F46309}" type="slidenum">
              <a:rPr lang="en-US"/>
              <a:pPr>
                <a:defRPr/>
              </a:pPr>
              <a:t>‹Nº›</a:t>
            </a:fld>
            <a:endParaRPr lang="en-US"/>
          </a:p>
        </p:txBody>
      </p:sp>
    </p:spTree>
    <p:extLst>
      <p:ext uri="{BB962C8B-B14F-4D97-AF65-F5344CB8AC3E}">
        <p14:creationId xmlns:p14="http://schemas.microsoft.com/office/powerpoint/2010/main" val="1954198482"/>
      </p:ext>
    </p:extLst>
  </p:cSld>
  <p:clrMapOvr>
    <a:masterClrMapping/>
  </p:clrMapOvr>
  <p:transition spd="med" advClick="0" advTm="15000"/>
</p:sldLayout>
</file>

<file path=ppt/slideLayouts/slideLayout1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600200"/>
            <a:ext cx="3806825" cy="46434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5025" y="1600200"/>
            <a:ext cx="3808413" cy="46434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p:cNvSpPr>
            <a:spLocks noGrp="1" noChangeArrowheads="1"/>
          </p:cNvSpPr>
          <p:nvPr>
            <p:ph type="sldNum" idx="10"/>
          </p:nvPr>
        </p:nvSpPr>
        <p:spPr>
          <a:ln/>
        </p:spPr>
        <p:txBody>
          <a:bodyPr/>
          <a:lstStyle>
            <a:lvl1pPr>
              <a:defRPr/>
            </a:lvl1pPr>
          </a:lstStyle>
          <a:p>
            <a:pPr>
              <a:defRPr/>
            </a:pPr>
            <a:fld id="{3F8E4C38-73CF-4894-91D8-932B3B648798}" type="slidenum">
              <a:rPr lang="en-US"/>
              <a:pPr>
                <a:defRPr/>
              </a:pPr>
              <a:t>‹Nº›</a:t>
            </a:fld>
            <a:endParaRPr lang="en-US"/>
          </a:p>
        </p:txBody>
      </p:sp>
    </p:spTree>
    <p:extLst>
      <p:ext uri="{BB962C8B-B14F-4D97-AF65-F5344CB8AC3E}">
        <p14:creationId xmlns:p14="http://schemas.microsoft.com/office/powerpoint/2010/main" val="4197622276"/>
      </p:ext>
    </p:extLst>
  </p:cSld>
  <p:clrMapOvr>
    <a:masterClrMapping/>
  </p:clrMapOvr>
  <p:transition spd="med" advClick="0" advTm="15000"/>
</p:sldLayout>
</file>

<file path=ppt/slideLayouts/slideLayout1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5"/>
          <p:cNvSpPr>
            <a:spLocks noGrp="1" noChangeArrowheads="1"/>
          </p:cNvSpPr>
          <p:nvPr>
            <p:ph type="sldNum" idx="10"/>
          </p:nvPr>
        </p:nvSpPr>
        <p:spPr>
          <a:ln/>
        </p:spPr>
        <p:txBody>
          <a:bodyPr/>
          <a:lstStyle>
            <a:lvl1pPr>
              <a:defRPr/>
            </a:lvl1pPr>
          </a:lstStyle>
          <a:p>
            <a:pPr>
              <a:defRPr/>
            </a:pPr>
            <a:fld id="{D3501606-3A92-4C69-9AF1-FCF9E07106FF}" type="slidenum">
              <a:rPr lang="en-US"/>
              <a:pPr>
                <a:defRPr/>
              </a:pPr>
              <a:t>‹Nº›</a:t>
            </a:fld>
            <a:endParaRPr lang="en-US"/>
          </a:p>
        </p:txBody>
      </p:sp>
    </p:spTree>
    <p:extLst>
      <p:ext uri="{BB962C8B-B14F-4D97-AF65-F5344CB8AC3E}">
        <p14:creationId xmlns:p14="http://schemas.microsoft.com/office/powerpoint/2010/main" val="2527178438"/>
      </p:ext>
    </p:extLst>
  </p:cSld>
  <p:clrMapOvr>
    <a:masterClrMapping/>
  </p:clrMapOvr>
  <p:transition spd="med" advClick="0" advTm="15000"/>
</p:sldLayout>
</file>

<file path=ppt/slideLayouts/slideLayout1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5"/>
          <p:cNvSpPr>
            <a:spLocks noGrp="1" noChangeArrowheads="1"/>
          </p:cNvSpPr>
          <p:nvPr>
            <p:ph type="sldNum" idx="10"/>
          </p:nvPr>
        </p:nvSpPr>
        <p:spPr>
          <a:ln/>
        </p:spPr>
        <p:txBody>
          <a:bodyPr/>
          <a:lstStyle>
            <a:lvl1pPr>
              <a:defRPr/>
            </a:lvl1pPr>
          </a:lstStyle>
          <a:p>
            <a:pPr>
              <a:defRPr/>
            </a:pPr>
            <a:fld id="{A5F2B19E-69A6-4524-8814-DCE823B0D1BD}" type="slidenum">
              <a:rPr lang="en-US"/>
              <a:pPr>
                <a:defRPr/>
              </a:pPr>
              <a:t>‹Nº›</a:t>
            </a:fld>
            <a:endParaRPr lang="en-US"/>
          </a:p>
        </p:txBody>
      </p:sp>
    </p:spTree>
    <p:extLst>
      <p:ext uri="{BB962C8B-B14F-4D97-AF65-F5344CB8AC3E}">
        <p14:creationId xmlns:p14="http://schemas.microsoft.com/office/powerpoint/2010/main" val="649203315"/>
      </p:ext>
    </p:extLst>
  </p:cSld>
  <p:clrMapOvr>
    <a:masterClrMapping/>
  </p:clrMapOvr>
  <p:transition spd="med" advClick="0" advTm="15000"/>
</p:sldLayout>
</file>

<file path=ppt/slideLayouts/slideLayout1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sldNum" idx="10"/>
          </p:nvPr>
        </p:nvSpPr>
        <p:spPr>
          <a:ln/>
        </p:spPr>
        <p:txBody>
          <a:bodyPr/>
          <a:lstStyle>
            <a:lvl1pPr>
              <a:defRPr/>
            </a:lvl1pPr>
          </a:lstStyle>
          <a:p>
            <a:pPr>
              <a:defRPr/>
            </a:pPr>
            <a:fld id="{91DEC364-BA4C-49E8-B9BB-01148A9C4886}" type="slidenum">
              <a:rPr lang="en-US"/>
              <a:pPr>
                <a:defRPr/>
              </a:pPr>
              <a:t>‹Nº›</a:t>
            </a:fld>
            <a:endParaRPr lang="en-US"/>
          </a:p>
        </p:txBody>
      </p:sp>
    </p:spTree>
    <p:extLst>
      <p:ext uri="{BB962C8B-B14F-4D97-AF65-F5344CB8AC3E}">
        <p14:creationId xmlns:p14="http://schemas.microsoft.com/office/powerpoint/2010/main" val="3557469816"/>
      </p:ext>
    </p:extLst>
  </p:cSld>
  <p:clrMapOvr>
    <a:masterClrMapping/>
  </p:clrMapOvr>
  <p:transition spd="med" advClick="0" advTm="15000"/>
</p:sldLayout>
</file>

<file path=ppt/slideLayouts/slideLayout1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p:cNvSpPr>
            <a:spLocks noGrp="1" noChangeArrowheads="1"/>
          </p:cNvSpPr>
          <p:nvPr>
            <p:ph type="sldNum" idx="10"/>
          </p:nvPr>
        </p:nvSpPr>
        <p:spPr>
          <a:ln/>
        </p:spPr>
        <p:txBody>
          <a:bodyPr/>
          <a:lstStyle>
            <a:lvl1pPr>
              <a:defRPr/>
            </a:lvl1pPr>
          </a:lstStyle>
          <a:p>
            <a:pPr>
              <a:defRPr/>
            </a:pPr>
            <a:fld id="{73D35BDF-C44B-462C-B450-7E0F374EB2F4}" type="slidenum">
              <a:rPr lang="en-US"/>
              <a:pPr>
                <a:defRPr/>
              </a:pPr>
              <a:t>‹Nº›</a:t>
            </a:fld>
            <a:endParaRPr lang="en-US"/>
          </a:p>
        </p:txBody>
      </p:sp>
    </p:spTree>
    <p:extLst>
      <p:ext uri="{BB962C8B-B14F-4D97-AF65-F5344CB8AC3E}">
        <p14:creationId xmlns:p14="http://schemas.microsoft.com/office/powerpoint/2010/main" val="2082725647"/>
      </p:ext>
    </p:extLst>
  </p:cSld>
  <p:clrMapOvr>
    <a:masterClrMapping/>
  </p:clrMapOvr>
  <p:transition spd="med" advClick="0" advTm="15000"/>
</p:sldLayout>
</file>

<file path=ppt/slideLayouts/slideLayout11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p:cNvSpPr>
            <a:spLocks noGrp="1" noChangeArrowheads="1"/>
          </p:cNvSpPr>
          <p:nvPr>
            <p:ph type="sldNum" idx="10"/>
          </p:nvPr>
        </p:nvSpPr>
        <p:spPr>
          <a:ln/>
        </p:spPr>
        <p:txBody>
          <a:bodyPr/>
          <a:lstStyle>
            <a:lvl1pPr>
              <a:defRPr/>
            </a:lvl1pPr>
          </a:lstStyle>
          <a:p>
            <a:pPr>
              <a:defRPr/>
            </a:pPr>
            <a:fld id="{C814B6B0-102C-4960-88B8-4F89C0F6F302}" type="slidenum">
              <a:rPr lang="en-US"/>
              <a:pPr>
                <a:defRPr/>
              </a:pPr>
              <a:t>‹Nº›</a:t>
            </a:fld>
            <a:endParaRPr lang="en-US"/>
          </a:p>
        </p:txBody>
      </p:sp>
    </p:spTree>
    <p:extLst>
      <p:ext uri="{BB962C8B-B14F-4D97-AF65-F5344CB8AC3E}">
        <p14:creationId xmlns:p14="http://schemas.microsoft.com/office/powerpoint/2010/main" val="3467282343"/>
      </p:ext>
    </p:extLst>
  </p:cSld>
  <p:clrMapOvr>
    <a:masterClrMapping/>
  </p:clrMapOvr>
  <p:transition spd="med" advClick="0" advTm="15000"/>
</p:sldLayout>
</file>

<file path=ppt/slideLayouts/slideLayout1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sldNum" idx="10"/>
          </p:nvPr>
        </p:nvSpPr>
        <p:spPr>
          <a:ln/>
        </p:spPr>
        <p:txBody>
          <a:bodyPr/>
          <a:lstStyle>
            <a:lvl1pPr>
              <a:defRPr/>
            </a:lvl1pPr>
          </a:lstStyle>
          <a:p>
            <a:pPr>
              <a:defRPr/>
            </a:pPr>
            <a:fld id="{1432CDDB-FDF1-462B-99BF-EE75598A6770}" type="slidenum">
              <a:rPr lang="en-US"/>
              <a:pPr>
                <a:defRPr/>
              </a:pPr>
              <a:t>‹Nº›</a:t>
            </a:fld>
            <a:endParaRPr lang="en-US"/>
          </a:p>
        </p:txBody>
      </p:sp>
    </p:spTree>
    <p:extLst>
      <p:ext uri="{BB962C8B-B14F-4D97-AF65-F5344CB8AC3E}">
        <p14:creationId xmlns:p14="http://schemas.microsoft.com/office/powerpoint/2010/main" val="1226167071"/>
      </p:ext>
    </p:extLst>
  </p:cSld>
  <p:clrMapOvr>
    <a:masterClrMapping/>
  </p:clrMapOvr>
  <p:transition spd="med" advClick="0" advTm="15000"/>
</p:sldLayout>
</file>

<file path=ppt/slideLayouts/slideLayout1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1925" y="304800"/>
            <a:ext cx="1941513" cy="5938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304800"/>
            <a:ext cx="5673725" cy="5938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sldNum" idx="10"/>
          </p:nvPr>
        </p:nvSpPr>
        <p:spPr>
          <a:ln/>
        </p:spPr>
        <p:txBody>
          <a:bodyPr/>
          <a:lstStyle>
            <a:lvl1pPr>
              <a:defRPr/>
            </a:lvl1pPr>
          </a:lstStyle>
          <a:p>
            <a:pPr>
              <a:defRPr/>
            </a:pPr>
            <a:fld id="{F1E426EA-DE7E-42F7-9C60-82301CA0CF51}" type="slidenum">
              <a:rPr lang="en-US"/>
              <a:pPr>
                <a:defRPr/>
              </a:pPr>
              <a:t>‹Nº›</a:t>
            </a:fld>
            <a:endParaRPr lang="en-US"/>
          </a:p>
        </p:txBody>
      </p:sp>
    </p:spTree>
    <p:extLst>
      <p:ext uri="{BB962C8B-B14F-4D97-AF65-F5344CB8AC3E}">
        <p14:creationId xmlns:p14="http://schemas.microsoft.com/office/powerpoint/2010/main" val="2025302005"/>
      </p:ext>
    </p:extLst>
  </p:cSld>
  <p:clrMapOvr>
    <a:masterClrMapping/>
  </p:clrMapOvr>
  <p:transition spd="med" advClick="0" advTm="15000"/>
</p:sldLayout>
</file>

<file path=ppt/slideLayouts/slideLayout1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5"/>
          <p:cNvSpPr>
            <a:spLocks noGrp="1" noChangeArrowheads="1"/>
          </p:cNvSpPr>
          <p:nvPr>
            <p:ph type="sldNum" idx="10"/>
          </p:nvPr>
        </p:nvSpPr>
        <p:spPr>
          <a:ln/>
        </p:spPr>
        <p:txBody>
          <a:bodyPr/>
          <a:lstStyle>
            <a:lvl1pPr>
              <a:defRPr/>
            </a:lvl1pPr>
          </a:lstStyle>
          <a:p>
            <a:pPr>
              <a:defRPr/>
            </a:pPr>
            <a:fld id="{EBD07005-051A-4B63-BC9A-4776899205D9}" type="slidenum">
              <a:rPr lang="en-US"/>
              <a:pPr>
                <a:defRPr/>
              </a:pPr>
              <a:t>‹Nº›</a:t>
            </a:fld>
            <a:endParaRPr lang="en-US"/>
          </a:p>
        </p:txBody>
      </p:sp>
    </p:spTree>
    <p:extLst>
      <p:ext uri="{BB962C8B-B14F-4D97-AF65-F5344CB8AC3E}">
        <p14:creationId xmlns:p14="http://schemas.microsoft.com/office/powerpoint/2010/main" val="485518776"/>
      </p:ext>
    </p:extLst>
  </p:cSld>
  <p:clrMapOvr>
    <a:masterClrMapping/>
  </p:clrMapOvr>
  <p:transition spd="med" advClick="0" advTm="15000"/>
</p:sldLayout>
</file>

<file path=ppt/slideLayouts/slideLayout1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sldNum" idx="10"/>
          </p:nvPr>
        </p:nvSpPr>
        <p:spPr>
          <a:ln/>
        </p:spPr>
        <p:txBody>
          <a:bodyPr/>
          <a:lstStyle>
            <a:lvl1pPr>
              <a:defRPr/>
            </a:lvl1pPr>
          </a:lstStyle>
          <a:p>
            <a:pPr>
              <a:defRPr/>
            </a:pPr>
            <a:fld id="{FA4D6499-4D41-4C6F-A1B1-E2765AC88261}" type="slidenum">
              <a:rPr lang="en-US"/>
              <a:pPr>
                <a:defRPr/>
              </a:pPr>
              <a:t>‹Nº›</a:t>
            </a:fld>
            <a:endParaRPr lang="en-US"/>
          </a:p>
        </p:txBody>
      </p:sp>
    </p:spTree>
    <p:extLst>
      <p:ext uri="{BB962C8B-B14F-4D97-AF65-F5344CB8AC3E}">
        <p14:creationId xmlns:p14="http://schemas.microsoft.com/office/powerpoint/2010/main" val="1862984803"/>
      </p:ext>
    </p:extLst>
  </p:cSld>
  <p:clrMapOvr>
    <a:masterClrMapping/>
  </p:clrMapOvr>
  <p:transition spd="med" advClick="0" advTm="15000"/>
</p:sldLayout>
</file>

<file path=ppt/slideLayouts/slideLayout1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5"/>
          <p:cNvSpPr>
            <a:spLocks noGrp="1" noChangeArrowheads="1"/>
          </p:cNvSpPr>
          <p:nvPr>
            <p:ph type="sldNum" idx="10"/>
          </p:nvPr>
        </p:nvSpPr>
        <p:spPr>
          <a:ln/>
        </p:spPr>
        <p:txBody>
          <a:bodyPr/>
          <a:lstStyle>
            <a:lvl1pPr>
              <a:defRPr/>
            </a:lvl1pPr>
          </a:lstStyle>
          <a:p>
            <a:pPr>
              <a:defRPr/>
            </a:pPr>
            <a:fld id="{FA290463-E35E-4250-B7DA-17F608F46309}" type="slidenum">
              <a:rPr lang="en-US"/>
              <a:pPr>
                <a:defRPr/>
              </a:pPr>
              <a:t>‹Nº›</a:t>
            </a:fld>
            <a:endParaRPr lang="en-US"/>
          </a:p>
        </p:txBody>
      </p:sp>
    </p:spTree>
    <p:extLst>
      <p:ext uri="{BB962C8B-B14F-4D97-AF65-F5344CB8AC3E}">
        <p14:creationId xmlns:p14="http://schemas.microsoft.com/office/powerpoint/2010/main" val="1675755639"/>
      </p:ext>
    </p:extLst>
  </p:cSld>
  <p:clrMapOvr>
    <a:masterClrMapping/>
  </p:clrMapOvr>
  <p:transition spd="med" advClick="0" advTm="15000"/>
</p:sldLayout>
</file>

<file path=ppt/slideLayouts/slideLayout1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600200"/>
            <a:ext cx="3806825" cy="46434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5025" y="1600200"/>
            <a:ext cx="3808413" cy="46434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p:cNvSpPr>
            <a:spLocks noGrp="1" noChangeArrowheads="1"/>
          </p:cNvSpPr>
          <p:nvPr>
            <p:ph type="sldNum" idx="10"/>
          </p:nvPr>
        </p:nvSpPr>
        <p:spPr>
          <a:ln/>
        </p:spPr>
        <p:txBody>
          <a:bodyPr/>
          <a:lstStyle>
            <a:lvl1pPr>
              <a:defRPr/>
            </a:lvl1pPr>
          </a:lstStyle>
          <a:p>
            <a:pPr>
              <a:defRPr/>
            </a:pPr>
            <a:fld id="{3F8E4C38-73CF-4894-91D8-932B3B648798}" type="slidenum">
              <a:rPr lang="en-US"/>
              <a:pPr>
                <a:defRPr/>
              </a:pPr>
              <a:t>‹Nº›</a:t>
            </a:fld>
            <a:endParaRPr lang="en-US"/>
          </a:p>
        </p:txBody>
      </p:sp>
    </p:spTree>
    <p:extLst>
      <p:ext uri="{BB962C8B-B14F-4D97-AF65-F5344CB8AC3E}">
        <p14:creationId xmlns:p14="http://schemas.microsoft.com/office/powerpoint/2010/main" val="2144225346"/>
      </p:ext>
    </p:extLst>
  </p:cSld>
  <p:clrMapOvr>
    <a:masterClrMapping/>
  </p:clrMapOvr>
  <p:transition spd="med" advClick="0" advTm="15000"/>
</p:sldLayout>
</file>

<file path=ppt/slideLayouts/slideLayout1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5"/>
          <p:cNvSpPr>
            <a:spLocks noGrp="1" noChangeArrowheads="1"/>
          </p:cNvSpPr>
          <p:nvPr>
            <p:ph type="sldNum" idx="10"/>
          </p:nvPr>
        </p:nvSpPr>
        <p:spPr>
          <a:ln/>
        </p:spPr>
        <p:txBody>
          <a:bodyPr/>
          <a:lstStyle>
            <a:lvl1pPr>
              <a:defRPr/>
            </a:lvl1pPr>
          </a:lstStyle>
          <a:p>
            <a:pPr>
              <a:defRPr/>
            </a:pPr>
            <a:fld id="{D3501606-3A92-4C69-9AF1-FCF9E07106FF}" type="slidenum">
              <a:rPr lang="en-US"/>
              <a:pPr>
                <a:defRPr/>
              </a:pPr>
              <a:t>‹Nº›</a:t>
            </a:fld>
            <a:endParaRPr lang="en-US"/>
          </a:p>
        </p:txBody>
      </p:sp>
    </p:spTree>
    <p:extLst>
      <p:ext uri="{BB962C8B-B14F-4D97-AF65-F5344CB8AC3E}">
        <p14:creationId xmlns:p14="http://schemas.microsoft.com/office/powerpoint/2010/main" val="2969967967"/>
      </p:ext>
    </p:extLst>
  </p:cSld>
  <p:clrMapOvr>
    <a:masterClrMapping/>
  </p:clrMapOvr>
  <p:transition spd="med" advClick="0" advTm="15000"/>
</p:sldLayout>
</file>

<file path=ppt/slideLayouts/slideLayout1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5"/>
          <p:cNvSpPr>
            <a:spLocks noGrp="1" noChangeArrowheads="1"/>
          </p:cNvSpPr>
          <p:nvPr>
            <p:ph type="sldNum" idx="10"/>
          </p:nvPr>
        </p:nvSpPr>
        <p:spPr>
          <a:ln/>
        </p:spPr>
        <p:txBody>
          <a:bodyPr/>
          <a:lstStyle>
            <a:lvl1pPr>
              <a:defRPr/>
            </a:lvl1pPr>
          </a:lstStyle>
          <a:p>
            <a:pPr>
              <a:defRPr/>
            </a:pPr>
            <a:fld id="{A5F2B19E-69A6-4524-8814-DCE823B0D1BD}" type="slidenum">
              <a:rPr lang="en-US"/>
              <a:pPr>
                <a:defRPr/>
              </a:pPr>
              <a:t>‹Nº›</a:t>
            </a:fld>
            <a:endParaRPr lang="en-US"/>
          </a:p>
        </p:txBody>
      </p:sp>
    </p:spTree>
    <p:extLst>
      <p:ext uri="{BB962C8B-B14F-4D97-AF65-F5344CB8AC3E}">
        <p14:creationId xmlns:p14="http://schemas.microsoft.com/office/powerpoint/2010/main" val="1454886266"/>
      </p:ext>
    </p:extLst>
  </p:cSld>
  <p:clrMapOvr>
    <a:masterClrMapping/>
  </p:clrMapOvr>
  <p:transition spd="med" advClick="0" advTm="15000"/>
</p:sldLayout>
</file>

<file path=ppt/slideLayouts/slideLayout1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sldNum" idx="10"/>
          </p:nvPr>
        </p:nvSpPr>
        <p:spPr>
          <a:ln/>
        </p:spPr>
        <p:txBody>
          <a:bodyPr/>
          <a:lstStyle>
            <a:lvl1pPr>
              <a:defRPr/>
            </a:lvl1pPr>
          </a:lstStyle>
          <a:p>
            <a:pPr>
              <a:defRPr/>
            </a:pPr>
            <a:fld id="{91DEC364-BA4C-49E8-B9BB-01148A9C4886}" type="slidenum">
              <a:rPr lang="en-US"/>
              <a:pPr>
                <a:defRPr/>
              </a:pPr>
              <a:t>‹Nº›</a:t>
            </a:fld>
            <a:endParaRPr lang="en-US"/>
          </a:p>
        </p:txBody>
      </p:sp>
    </p:spTree>
    <p:extLst>
      <p:ext uri="{BB962C8B-B14F-4D97-AF65-F5344CB8AC3E}">
        <p14:creationId xmlns:p14="http://schemas.microsoft.com/office/powerpoint/2010/main" val="3607973912"/>
      </p:ext>
    </p:extLst>
  </p:cSld>
  <p:clrMapOvr>
    <a:masterClrMapping/>
  </p:clrMapOvr>
  <p:transition spd="med" advClick="0" advTm="15000"/>
</p:sldLayout>
</file>

<file path=ppt/slideLayouts/slideLayout1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p:cNvSpPr>
            <a:spLocks noGrp="1" noChangeArrowheads="1"/>
          </p:cNvSpPr>
          <p:nvPr>
            <p:ph type="sldNum" idx="10"/>
          </p:nvPr>
        </p:nvSpPr>
        <p:spPr>
          <a:ln/>
        </p:spPr>
        <p:txBody>
          <a:bodyPr/>
          <a:lstStyle>
            <a:lvl1pPr>
              <a:defRPr/>
            </a:lvl1pPr>
          </a:lstStyle>
          <a:p>
            <a:pPr>
              <a:defRPr/>
            </a:pPr>
            <a:fld id="{73D35BDF-C44B-462C-B450-7E0F374EB2F4}" type="slidenum">
              <a:rPr lang="en-US"/>
              <a:pPr>
                <a:defRPr/>
              </a:pPr>
              <a:t>‹Nº›</a:t>
            </a:fld>
            <a:endParaRPr lang="en-US"/>
          </a:p>
        </p:txBody>
      </p:sp>
    </p:spTree>
    <p:extLst>
      <p:ext uri="{BB962C8B-B14F-4D97-AF65-F5344CB8AC3E}">
        <p14:creationId xmlns:p14="http://schemas.microsoft.com/office/powerpoint/2010/main" val="2713352497"/>
      </p:ext>
    </p:extLst>
  </p:cSld>
  <p:clrMapOvr>
    <a:masterClrMapping/>
  </p:clrMapOvr>
  <p:transition spd="med" advClick="0" advTm="15000"/>
</p:sldLayout>
</file>

<file path=ppt/slideLayouts/slideLayout1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p:cNvSpPr>
            <a:spLocks noGrp="1" noChangeArrowheads="1"/>
          </p:cNvSpPr>
          <p:nvPr>
            <p:ph type="sldNum" idx="10"/>
          </p:nvPr>
        </p:nvSpPr>
        <p:spPr>
          <a:ln/>
        </p:spPr>
        <p:txBody>
          <a:bodyPr/>
          <a:lstStyle>
            <a:lvl1pPr>
              <a:defRPr/>
            </a:lvl1pPr>
          </a:lstStyle>
          <a:p>
            <a:pPr>
              <a:defRPr/>
            </a:pPr>
            <a:fld id="{C814B6B0-102C-4960-88B8-4F89C0F6F302}" type="slidenum">
              <a:rPr lang="en-US"/>
              <a:pPr>
                <a:defRPr/>
              </a:pPr>
              <a:t>‹Nº›</a:t>
            </a:fld>
            <a:endParaRPr lang="en-US"/>
          </a:p>
        </p:txBody>
      </p:sp>
    </p:spTree>
    <p:extLst>
      <p:ext uri="{BB962C8B-B14F-4D97-AF65-F5344CB8AC3E}">
        <p14:creationId xmlns:p14="http://schemas.microsoft.com/office/powerpoint/2010/main" val="3994230465"/>
      </p:ext>
    </p:extLst>
  </p:cSld>
  <p:clrMapOvr>
    <a:masterClrMapping/>
  </p:clrMapOvr>
  <p:transition spd="med" advClick="0" advTm="15000"/>
</p:sldLayout>
</file>

<file path=ppt/slideLayouts/slideLayout1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sldNum" idx="10"/>
          </p:nvPr>
        </p:nvSpPr>
        <p:spPr>
          <a:ln/>
        </p:spPr>
        <p:txBody>
          <a:bodyPr/>
          <a:lstStyle>
            <a:lvl1pPr>
              <a:defRPr/>
            </a:lvl1pPr>
          </a:lstStyle>
          <a:p>
            <a:pPr>
              <a:defRPr/>
            </a:pPr>
            <a:fld id="{1432CDDB-FDF1-462B-99BF-EE75598A6770}" type="slidenum">
              <a:rPr lang="en-US"/>
              <a:pPr>
                <a:defRPr/>
              </a:pPr>
              <a:t>‹Nº›</a:t>
            </a:fld>
            <a:endParaRPr lang="en-US"/>
          </a:p>
        </p:txBody>
      </p:sp>
    </p:spTree>
    <p:extLst>
      <p:ext uri="{BB962C8B-B14F-4D97-AF65-F5344CB8AC3E}">
        <p14:creationId xmlns:p14="http://schemas.microsoft.com/office/powerpoint/2010/main" val="3689919129"/>
      </p:ext>
    </p:extLst>
  </p:cSld>
  <p:clrMapOvr>
    <a:masterClrMapping/>
  </p:clrMapOvr>
  <p:transition spd="med" advClick="0" advTm="15000"/>
</p:sldLayout>
</file>

<file path=ppt/slideLayouts/slideLayout1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1925" y="304800"/>
            <a:ext cx="1941513" cy="5938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304800"/>
            <a:ext cx="5673725" cy="5938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sldNum" idx="10"/>
          </p:nvPr>
        </p:nvSpPr>
        <p:spPr>
          <a:ln/>
        </p:spPr>
        <p:txBody>
          <a:bodyPr/>
          <a:lstStyle>
            <a:lvl1pPr>
              <a:defRPr/>
            </a:lvl1pPr>
          </a:lstStyle>
          <a:p>
            <a:pPr>
              <a:defRPr/>
            </a:pPr>
            <a:fld id="{F1E426EA-DE7E-42F7-9C60-82301CA0CF51}" type="slidenum">
              <a:rPr lang="en-US"/>
              <a:pPr>
                <a:defRPr/>
              </a:pPr>
              <a:t>‹Nº›</a:t>
            </a:fld>
            <a:endParaRPr lang="en-US"/>
          </a:p>
        </p:txBody>
      </p:sp>
    </p:spTree>
    <p:extLst>
      <p:ext uri="{BB962C8B-B14F-4D97-AF65-F5344CB8AC3E}">
        <p14:creationId xmlns:p14="http://schemas.microsoft.com/office/powerpoint/2010/main" val="1799975183"/>
      </p:ext>
    </p:extLst>
  </p:cSld>
  <p:clrMapOvr>
    <a:masterClrMapping/>
  </p:clrMapOvr>
  <p:transition spd="med" advClick="0" advTm="15000"/>
</p:sldLayout>
</file>

<file path=ppt/slideLayouts/slideLayout129.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a:t>Haga clic para modificar el estilo de título del patrón</a:t>
            </a:r>
            <a:endParaRPr lang="en-US"/>
          </a:p>
        </p:txBody>
      </p:sp>
      <p:sp>
        <p:nvSpPr>
          <p:cNvPr id="3" name="2 Subtítulo"/>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a:t>Haga clic para modificar el estilo de subtítulo del patrón</a:t>
            </a:r>
            <a:endParaRPr lang="en-US"/>
          </a:p>
        </p:txBody>
      </p:sp>
      <p:sp>
        <p:nvSpPr>
          <p:cNvPr id="4" name="3 Marcador de fecha"/>
          <p:cNvSpPr>
            <a:spLocks noGrp="1"/>
          </p:cNvSpPr>
          <p:nvPr>
            <p:ph type="dt" sz="half" idx="10"/>
          </p:nvPr>
        </p:nvSpPr>
        <p:spPr/>
        <p:txBody>
          <a:bodyPr/>
          <a:lstStyle>
            <a:lvl1pPr>
              <a:defRPr/>
            </a:lvl1pPr>
          </a:lstStyle>
          <a:p>
            <a:pPr>
              <a:defRPr/>
            </a:pPr>
            <a:endParaRPr lang="en-US"/>
          </a:p>
        </p:txBody>
      </p:sp>
      <p:sp>
        <p:nvSpPr>
          <p:cNvPr id="5" name="4 Marcador de pie de página"/>
          <p:cNvSpPr>
            <a:spLocks noGrp="1"/>
          </p:cNvSpPr>
          <p:nvPr>
            <p:ph type="ftr" sz="quarter" idx="11"/>
          </p:nvPr>
        </p:nvSpPr>
        <p:spPr/>
        <p:txBody>
          <a:bodyPr/>
          <a:lstStyle>
            <a:lvl1pPr>
              <a:defRPr/>
            </a:lvl1pPr>
          </a:lstStyle>
          <a:p>
            <a:pPr>
              <a:defRPr/>
            </a:pPr>
            <a:endParaRPr lang="en-US"/>
          </a:p>
        </p:txBody>
      </p:sp>
      <p:sp>
        <p:nvSpPr>
          <p:cNvPr id="6" name="5 Marcador de número de diapositiva"/>
          <p:cNvSpPr>
            <a:spLocks noGrp="1"/>
          </p:cNvSpPr>
          <p:nvPr>
            <p:ph type="sldNum" sz="quarter" idx="12"/>
          </p:nvPr>
        </p:nvSpPr>
        <p:spPr/>
        <p:txBody>
          <a:bodyPr/>
          <a:lstStyle>
            <a:lvl1pPr>
              <a:defRPr smtClean="0"/>
            </a:lvl1pPr>
          </a:lstStyle>
          <a:p>
            <a:pPr>
              <a:defRPr/>
            </a:pPr>
            <a:fld id="{36CDE732-BB85-4964-9B51-1EF679AC8652}" type="slidenum">
              <a:rPr lang="en-US"/>
              <a:pPr>
                <a:defRPr/>
              </a:pPr>
              <a:t>‹Nº›</a:t>
            </a:fld>
            <a:endParaRPr lang="en-US"/>
          </a:p>
        </p:txBody>
      </p:sp>
    </p:spTree>
    <p:extLst>
      <p:ext uri="{BB962C8B-B14F-4D97-AF65-F5344CB8AC3E}">
        <p14:creationId xmlns:p14="http://schemas.microsoft.com/office/powerpoint/2010/main" val="1509032221"/>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3 Marcador de fecha"/>
          <p:cNvSpPr>
            <a:spLocks noGrp="1"/>
          </p:cNvSpPr>
          <p:nvPr>
            <p:ph type="dt" sz="half" idx="10"/>
          </p:nvPr>
        </p:nvSpPr>
        <p:spPr/>
        <p:txBody>
          <a:bodyPr/>
          <a:lstStyle>
            <a:lvl1pPr>
              <a:defRPr/>
            </a:lvl1pPr>
          </a:lstStyle>
          <a:p>
            <a:pPr>
              <a:defRPr/>
            </a:pPr>
            <a:endParaRPr lang="en-US"/>
          </a:p>
        </p:txBody>
      </p:sp>
      <p:sp>
        <p:nvSpPr>
          <p:cNvPr id="5" name="4 Marcador de pie de página"/>
          <p:cNvSpPr>
            <a:spLocks noGrp="1"/>
          </p:cNvSpPr>
          <p:nvPr>
            <p:ph type="ftr" sz="quarter" idx="11"/>
          </p:nvPr>
        </p:nvSpPr>
        <p:spPr/>
        <p:txBody>
          <a:bodyPr/>
          <a:lstStyle>
            <a:lvl1pPr>
              <a:defRPr/>
            </a:lvl1pPr>
          </a:lstStyle>
          <a:p>
            <a:pPr>
              <a:defRPr/>
            </a:pPr>
            <a:endParaRPr lang="en-US"/>
          </a:p>
        </p:txBody>
      </p:sp>
      <p:sp>
        <p:nvSpPr>
          <p:cNvPr id="6" name="5 Marcador de número de diapositiva"/>
          <p:cNvSpPr>
            <a:spLocks noGrp="1"/>
          </p:cNvSpPr>
          <p:nvPr>
            <p:ph type="sldNum" sz="quarter" idx="12"/>
          </p:nvPr>
        </p:nvSpPr>
        <p:spPr/>
        <p:txBody>
          <a:bodyPr/>
          <a:lstStyle>
            <a:lvl1pPr>
              <a:defRPr smtClean="0"/>
            </a:lvl1pPr>
          </a:lstStyle>
          <a:p>
            <a:pPr>
              <a:defRPr/>
            </a:pPr>
            <a:fld id="{7E7F5DCF-4B24-487F-9948-D4C732C0B12D}" type="slidenum">
              <a:rPr lang="en-US"/>
              <a:pPr>
                <a:defRPr/>
              </a:pPr>
              <a:t>‹Nº›</a:t>
            </a:fld>
            <a:endParaRPr lang="en-US"/>
          </a:p>
        </p:txBody>
      </p:sp>
    </p:spTree>
    <p:extLst>
      <p:ext uri="{BB962C8B-B14F-4D97-AF65-F5344CB8AC3E}">
        <p14:creationId xmlns:p14="http://schemas.microsoft.com/office/powerpoint/2010/main" val="3309627636"/>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endParaRPr lang="en-U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lvl1pPr>
              <a:defRPr/>
            </a:lvl1pPr>
          </a:lstStyle>
          <a:p>
            <a:pPr>
              <a:defRPr/>
            </a:pPr>
            <a:endParaRPr lang="en-US"/>
          </a:p>
        </p:txBody>
      </p:sp>
      <p:sp>
        <p:nvSpPr>
          <p:cNvPr id="5" name="4 Marcador de pie de página"/>
          <p:cNvSpPr>
            <a:spLocks noGrp="1"/>
          </p:cNvSpPr>
          <p:nvPr>
            <p:ph type="ftr" sz="quarter" idx="11"/>
          </p:nvPr>
        </p:nvSpPr>
        <p:spPr/>
        <p:txBody>
          <a:bodyPr/>
          <a:lstStyle>
            <a:lvl1pPr>
              <a:defRPr/>
            </a:lvl1pPr>
          </a:lstStyle>
          <a:p>
            <a:pPr>
              <a:defRPr/>
            </a:pPr>
            <a:endParaRPr lang="en-US"/>
          </a:p>
        </p:txBody>
      </p:sp>
      <p:sp>
        <p:nvSpPr>
          <p:cNvPr id="6" name="5 Marcador de número de diapositiva"/>
          <p:cNvSpPr>
            <a:spLocks noGrp="1"/>
          </p:cNvSpPr>
          <p:nvPr>
            <p:ph type="sldNum" sz="quarter" idx="12"/>
          </p:nvPr>
        </p:nvSpPr>
        <p:spPr/>
        <p:txBody>
          <a:bodyPr/>
          <a:lstStyle>
            <a:lvl1pPr>
              <a:defRPr smtClean="0"/>
            </a:lvl1pPr>
          </a:lstStyle>
          <a:p>
            <a:pPr>
              <a:defRPr/>
            </a:pPr>
            <a:fld id="{F7AD75FE-5E75-4A8B-ABAF-8D2C584DBD14}" type="slidenum">
              <a:rPr lang="en-US"/>
              <a:pPr>
                <a:defRPr/>
              </a:pPr>
              <a:t>‹Nº›</a:t>
            </a:fld>
            <a:endParaRPr lang="en-US"/>
          </a:p>
        </p:txBody>
      </p:sp>
    </p:spTree>
    <p:extLst>
      <p:ext uri="{BB962C8B-B14F-4D97-AF65-F5344CB8AC3E}">
        <p14:creationId xmlns:p14="http://schemas.microsoft.com/office/powerpoint/2010/main" val="562217902"/>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3" name="2 Marcador de contenido"/>
          <p:cNvSpPr>
            <a:spLocks noGrp="1"/>
          </p:cNvSpPr>
          <p:nvPr>
            <p:ph sz="half" idx="1"/>
          </p:nvPr>
        </p:nvSpPr>
        <p:spPr>
          <a:xfrm>
            <a:off x="685800" y="1600200"/>
            <a:ext cx="3810000" cy="4648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3 Marcador de contenido"/>
          <p:cNvSpPr>
            <a:spLocks noGrp="1"/>
          </p:cNvSpPr>
          <p:nvPr>
            <p:ph sz="half" idx="2"/>
          </p:nvPr>
        </p:nvSpPr>
        <p:spPr>
          <a:xfrm>
            <a:off x="4648200" y="1600200"/>
            <a:ext cx="3810000" cy="4648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4 Marcador de fecha"/>
          <p:cNvSpPr>
            <a:spLocks noGrp="1"/>
          </p:cNvSpPr>
          <p:nvPr>
            <p:ph type="dt" sz="half" idx="10"/>
          </p:nvPr>
        </p:nvSpPr>
        <p:spPr/>
        <p:txBody>
          <a:bodyPr/>
          <a:lstStyle>
            <a:lvl1pPr>
              <a:defRPr/>
            </a:lvl1pPr>
          </a:lstStyle>
          <a:p>
            <a:pPr>
              <a:defRPr/>
            </a:pPr>
            <a:endParaRPr lang="en-US"/>
          </a:p>
        </p:txBody>
      </p:sp>
      <p:sp>
        <p:nvSpPr>
          <p:cNvPr id="6" name="5 Marcador de pie de página"/>
          <p:cNvSpPr>
            <a:spLocks noGrp="1"/>
          </p:cNvSpPr>
          <p:nvPr>
            <p:ph type="ftr" sz="quarter" idx="11"/>
          </p:nvPr>
        </p:nvSpPr>
        <p:spPr/>
        <p:txBody>
          <a:bodyPr/>
          <a:lstStyle>
            <a:lvl1pPr>
              <a:defRPr/>
            </a:lvl1pPr>
          </a:lstStyle>
          <a:p>
            <a:pPr>
              <a:defRPr/>
            </a:pPr>
            <a:endParaRPr lang="en-US"/>
          </a:p>
        </p:txBody>
      </p:sp>
      <p:sp>
        <p:nvSpPr>
          <p:cNvPr id="7" name="6 Marcador de número de diapositiva"/>
          <p:cNvSpPr>
            <a:spLocks noGrp="1"/>
          </p:cNvSpPr>
          <p:nvPr>
            <p:ph type="sldNum" sz="quarter" idx="12"/>
          </p:nvPr>
        </p:nvSpPr>
        <p:spPr/>
        <p:txBody>
          <a:bodyPr/>
          <a:lstStyle>
            <a:lvl1pPr>
              <a:defRPr smtClean="0"/>
            </a:lvl1pPr>
          </a:lstStyle>
          <a:p>
            <a:pPr>
              <a:defRPr/>
            </a:pPr>
            <a:fld id="{527005F9-0700-458F-977A-876544E074AB}" type="slidenum">
              <a:rPr lang="en-US"/>
              <a:pPr>
                <a:defRPr/>
              </a:pPr>
              <a:t>‹Nº›</a:t>
            </a:fld>
            <a:endParaRPr lang="en-US"/>
          </a:p>
        </p:txBody>
      </p:sp>
    </p:spTree>
    <p:extLst>
      <p:ext uri="{BB962C8B-B14F-4D97-AF65-F5344CB8AC3E}">
        <p14:creationId xmlns:p14="http://schemas.microsoft.com/office/powerpoint/2010/main" val="599625926"/>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p:spPr>
        <p:txBody>
          <a:bodyPr/>
          <a:lstStyle>
            <a:lvl1pPr>
              <a:defRPr/>
            </a:lvl1pPr>
          </a:lstStyle>
          <a:p>
            <a:r>
              <a:rPr lang="es-ES"/>
              <a:t>Haga clic para modificar el estilo de título del patrón</a:t>
            </a:r>
            <a:endParaRPr lang="en-U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7" name="6 Marcador de fecha"/>
          <p:cNvSpPr>
            <a:spLocks noGrp="1"/>
          </p:cNvSpPr>
          <p:nvPr>
            <p:ph type="dt" sz="half" idx="10"/>
          </p:nvPr>
        </p:nvSpPr>
        <p:spPr/>
        <p:txBody>
          <a:bodyPr/>
          <a:lstStyle>
            <a:lvl1pPr>
              <a:defRPr/>
            </a:lvl1pPr>
          </a:lstStyle>
          <a:p>
            <a:pPr>
              <a:defRPr/>
            </a:pPr>
            <a:endParaRPr lang="en-US"/>
          </a:p>
        </p:txBody>
      </p:sp>
      <p:sp>
        <p:nvSpPr>
          <p:cNvPr id="8" name="7 Marcador de pie de página"/>
          <p:cNvSpPr>
            <a:spLocks noGrp="1"/>
          </p:cNvSpPr>
          <p:nvPr>
            <p:ph type="ftr" sz="quarter" idx="11"/>
          </p:nvPr>
        </p:nvSpPr>
        <p:spPr/>
        <p:txBody>
          <a:bodyPr/>
          <a:lstStyle>
            <a:lvl1pPr>
              <a:defRPr/>
            </a:lvl1pPr>
          </a:lstStyle>
          <a:p>
            <a:pPr>
              <a:defRPr/>
            </a:pPr>
            <a:endParaRPr lang="en-US"/>
          </a:p>
        </p:txBody>
      </p:sp>
      <p:sp>
        <p:nvSpPr>
          <p:cNvPr id="9" name="8 Marcador de número de diapositiva"/>
          <p:cNvSpPr>
            <a:spLocks noGrp="1"/>
          </p:cNvSpPr>
          <p:nvPr>
            <p:ph type="sldNum" sz="quarter" idx="12"/>
          </p:nvPr>
        </p:nvSpPr>
        <p:spPr/>
        <p:txBody>
          <a:bodyPr/>
          <a:lstStyle>
            <a:lvl1pPr>
              <a:defRPr smtClean="0"/>
            </a:lvl1pPr>
          </a:lstStyle>
          <a:p>
            <a:pPr>
              <a:defRPr/>
            </a:pPr>
            <a:fld id="{D7DFF99E-475B-4F17-8358-3059D03F19AC}" type="slidenum">
              <a:rPr lang="en-US"/>
              <a:pPr>
                <a:defRPr/>
              </a:pPr>
              <a:t>‹Nº›</a:t>
            </a:fld>
            <a:endParaRPr lang="en-US"/>
          </a:p>
        </p:txBody>
      </p:sp>
    </p:spTree>
    <p:extLst>
      <p:ext uri="{BB962C8B-B14F-4D97-AF65-F5344CB8AC3E}">
        <p14:creationId xmlns:p14="http://schemas.microsoft.com/office/powerpoint/2010/main" val="321132487"/>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3" name="2 Marcador de fecha"/>
          <p:cNvSpPr>
            <a:spLocks noGrp="1"/>
          </p:cNvSpPr>
          <p:nvPr>
            <p:ph type="dt" sz="half" idx="10"/>
          </p:nvPr>
        </p:nvSpPr>
        <p:spPr/>
        <p:txBody>
          <a:bodyPr/>
          <a:lstStyle>
            <a:lvl1pPr>
              <a:defRPr/>
            </a:lvl1pPr>
          </a:lstStyle>
          <a:p>
            <a:pPr>
              <a:defRPr/>
            </a:pPr>
            <a:endParaRPr lang="en-US"/>
          </a:p>
        </p:txBody>
      </p:sp>
      <p:sp>
        <p:nvSpPr>
          <p:cNvPr id="4" name="3 Marcador de pie de página"/>
          <p:cNvSpPr>
            <a:spLocks noGrp="1"/>
          </p:cNvSpPr>
          <p:nvPr>
            <p:ph type="ftr" sz="quarter" idx="11"/>
          </p:nvPr>
        </p:nvSpPr>
        <p:spPr/>
        <p:txBody>
          <a:bodyPr/>
          <a:lstStyle>
            <a:lvl1pPr>
              <a:defRPr/>
            </a:lvl1pPr>
          </a:lstStyle>
          <a:p>
            <a:pPr>
              <a:defRPr/>
            </a:pPr>
            <a:endParaRPr lang="en-US"/>
          </a:p>
        </p:txBody>
      </p:sp>
      <p:sp>
        <p:nvSpPr>
          <p:cNvPr id="5" name="4 Marcador de número de diapositiva"/>
          <p:cNvSpPr>
            <a:spLocks noGrp="1"/>
          </p:cNvSpPr>
          <p:nvPr>
            <p:ph type="sldNum" sz="quarter" idx="12"/>
          </p:nvPr>
        </p:nvSpPr>
        <p:spPr/>
        <p:txBody>
          <a:bodyPr/>
          <a:lstStyle>
            <a:lvl1pPr>
              <a:defRPr smtClean="0"/>
            </a:lvl1pPr>
          </a:lstStyle>
          <a:p>
            <a:pPr>
              <a:defRPr/>
            </a:pPr>
            <a:fld id="{2146DC6D-9E66-40B0-AB6B-6CE198D76A10}" type="slidenum">
              <a:rPr lang="en-US"/>
              <a:pPr>
                <a:defRPr/>
              </a:pPr>
              <a:t>‹Nº›</a:t>
            </a:fld>
            <a:endParaRPr lang="en-US"/>
          </a:p>
        </p:txBody>
      </p:sp>
    </p:spTree>
    <p:extLst>
      <p:ext uri="{BB962C8B-B14F-4D97-AF65-F5344CB8AC3E}">
        <p14:creationId xmlns:p14="http://schemas.microsoft.com/office/powerpoint/2010/main" val="3128009485"/>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lvl1pPr>
              <a:defRPr/>
            </a:lvl1pPr>
          </a:lstStyle>
          <a:p>
            <a:pPr>
              <a:defRPr/>
            </a:pPr>
            <a:endParaRPr lang="en-US"/>
          </a:p>
        </p:txBody>
      </p:sp>
      <p:sp>
        <p:nvSpPr>
          <p:cNvPr id="3" name="2 Marcador de pie de página"/>
          <p:cNvSpPr>
            <a:spLocks noGrp="1"/>
          </p:cNvSpPr>
          <p:nvPr>
            <p:ph type="ftr" sz="quarter" idx="11"/>
          </p:nvPr>
        </p:nvSpPr>
        <p:spPr/>
        <p:txBody>
          <a:bodyPr/>
          <a:lstStyle>
            <a:lvl1pPr>
              <a:defRPr/>
            </a:lvl1pPr>
          </a:lstStyle>
          <a:p>
            <a:pPr>
              <a:defRPr/>
            </a:pPr>
            <a:endParaRPr lang="en-US"/>
          </a:p>
        </p:txBody>
      </p:sp>
      <p:sp>
        <p:nvSpPr>
          <p:cNvPr id="4" name="3 Marcador de número de diapositiva"/>
          <p:cNvSpPr>
            <a:spLocks noGrp="1"/>
          </p:cNvSpPr>
          <p:nvPr>
            <p:ph type="sldNum" sz="quarter" idx="12"/>
          </p:nvPr>
        </p:nvSpPr>
        <p:spPr/>
        <p:txBody>
          <a:bodyPr/>
          <a:lstStyle>
            <a:lvl1pPr>
              <a:defRPr smtClean="0"/>
            </a:lvl1pPr>
          </a:lstStyle>
          <a:p>
            <a:pPr>
              <a:defRPr/>
            </a:pPr>
            <a:fld id="{3B8215AC-D440-4206-8E79-41B2CAD11528}" type="slidenum">
              <a:rPr lang="en-US"/>
              <a:pPr>
                <a:defRPr/>
              </a:pPr>
              <a:t>‹Nº›</a:t>
            </a:fld>
            <a:endParaRPr lang="en-US"/>
          </a:p>
        </p:txBody>
      </p:sp>
    </p:spTree>
    <p:extLst>
      <p:ext uri="{BB962C8B-B14F-4D97-AF65-F5344CB8AC3E}">
        <p14:creationId xmlns:p14="http://schemas.microsoft.com/office/powerpoint/2010/main" val="2166668503"/>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endParaRPr lang="en-U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lvl1pPr>
              <a:defRPr/>
            </a:lvl1pPr>
          </a:lstStyle>
          <a:p>
            <a:pPr>
              <a:defRPr/>
            </a:pPr>
            <a:endParaRPr lang="en-US"/>
          </a:p>
        </p:txBody>
      </p:sp>
      <p:sp>
        <p:nvSpPr>
          <p:cNvPr id="6" name="5 Marcador de pie de página"/>
          <p:cNvSpPr>
            <a:spLocks noGrp="1"/>
          </p:cNvSpPr>
          <p:nvPr>
            <p:ph type="ftr" sz="quarter" idx="11"/>
          </p:nvPr>
        </p:nvSpPr>
        <p:spPr/>
        <p:txBody>
          <a:bodyPr/>
          <a:lstStyle>
            <a:lvl1pPr>
              <a:defRPr/>
            </a:lvl1pPr>
          </a:lstStyle>
          <a:p>
            <a:pPr>
              <a:defRPr/>
            </a:pPr>
            <a:endParaRPr lang="en-US"/>
          </a:p>
        </p:txBody>
      </p:sp>
      <p:sp>
        <p:nvSpPr>
          <p:cNvPr id="7" name="6 Marcador de número de diapositiva"/>
          <p:cNvSpPr>
            <a:spLocks noGrp="1"/>
          </p:cNvSpPr>
          <p:nvPr>
            <p:ph type="sldNum" sz="quarter" idx="12"/>
          </p:nvPr>
        </p:nvSpPr>
        <p:spPr/>
        <p:txBody>
          <a:bodyPr/>
          <a:lstStyle>
            <a:lvl1pPr>
              <a:defRPr smtClean="0"/>
            </a:lvl1pPr>
          </a:lstStyle>
          <a:p>
            <a:pPr>
              <a:defRPr/>
            </a:pPr>
            <a:fld id="{E112CBAF-9CC5-45CE-B691-5C79BAEB03E8}" type="slidenum">
              <a:rPr lang="en-US"/>
              <a:pPr>
                <a:defRPr/>
              </a:pPr>
              <a:t>‹Nº›</a:t>
            </a:fld>
            <a:endParaRPr lang="en-US"/>
          </a:p>
        </p:txBody>
      </p:sp>
    </p:spTree>
    <p:extLst>
      <p:ext uri="{BB962C8B-B14F-4D97-AF65-F5344CB8AC3E}">
        <p14:creationId xmlns:p14="http://schemas.microsoft.com/office/powerpoint/2010/main" val="2993453172"/>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endParaRPr lang="en-U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lvl1pPr>
              <a:defRPr/>
            </a:lvl1pPr>
          </a:lstStyle>
          <a:p>
            <a:pPr>
              <a:defRPr/>
            </a:pPr>
            <a:endParaRPr lang="en-US"/>
          </a:p>
        </p:txBody>
      </p:sp>
      <p:sp>
        <p:nvSpPr>
          <p:cNvPr id="6" name="5 Marcador de pie de página"/>
          <p:cNvSpPr>
            <a:spLocks noGrp="1"/>
          </p:cNvSpPr>
          <p:nvPr>
            <p:ph type="ftr" sz="quarter" idx="11"/>
          </p:nvPr>
        </p:nvSpPr>
        <p:spPr/>
        <p:txBody>
          <a:bodyPr/>
          <a:lstStyle>
            <a:lvl1pPr>
              <a:defRPr/>
            </a:lvl1pPr>
          </a:lstStyle>
          <a:p>
            <a:pPr>
              <a:defRPr/>
            </a:pPr>
            <a:endParaRPr lang="en-US"/>
          </a:p>
        </p:txBody>
      </p:sp>
      <p:sp>
        <p:nvSpPr>
          <p:cNvPr id="7" name="6 Marcador de número de diapositiva"/>
          <p:cNvSpPr>
            <a:spLocks noGrp="1"/>
          </p:cNvSpPr>
          <p:nvPr>
            <p:ph type="sldNum" sz="quarter" idx="12"/>
          </p:nvPr>
        </p:nvSpPr>
        <p:spPr/>
        <p:txBody>
          <a:bodyPr/>
          <a:lstStyle>
            <a:lvl1pPr>
              <a:defRPr smtClean="0"/>
            </a:lvl1pPr>
          </a:lstStyle>
          <a:p>
            <a:pPr>
              <a:defRPr/>
            </a:pPr>
            <a:fld id="{1D17F119-A1AD-4E3E-A499-926EB0296A71}" type="slidenum">
              <a:rPr lang="en-US"/>
              <a:pPr>
                <a:defRPr/>
              </a:pPr>
              <a:t>‹Nº›</a:t>
            </a:fld>
            <a:endParaRPr lang="en-US"/>
          </a:p>
        </p:txBody>
      </p:sp>
    </p:spTree>
    <p:extLst>
      <p:ext uri="{BB962C8B-B14F-4D97-AF65-F5344CB8AC3E}">
        <p14:creationId xmlns:p14="http://schemas.microsoft.com/office/powerpoint/2010/main" val="1027426155"/>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3 Marcador de fecha"/>
          <p:cNvSpPr>
            <a:spLocks noGrp="1"/>
          </p:cNvSpPr>
          <p:nvPr>
            <p:ph type="dt" sz="half" idx="10"/>
          </p:nvPr>
        </p:nvSpPr>
        <p:spPr/>
        <p:txBody>
          <a:bodyPr/>
          <a:lstStyle>
            <a:lvl1pPr>
              <a:defRPr/>
            </a:lvl1pPr>
          </a:lstStyle>
          <a:p>
            <a:pPr>
              <a:defRPr/>
            </a:pPr>
            <a:endParaRPr lang="en-US"/>
          </a:p>
        </p:txBody>
      </p:sp>
      <p:sp>
        <p:nvSpPr>
          <p:cNvPr id="5" name="4 Marcador de pie de página"/>
          <p:cNvSpPr>
            <a:spLocks noGrp="1"/>
          </p:cNvSpPr>
          <p:nvPr>
            <p:ph type="ftr" sz="quarter" idx="11"/>
          </p:nvPr>
        </p:nvSpPr>
        <p:spPr/>
        <p:txBody>
          <a:bodyPr/>
          <a:lstStyle>
            <a:lvl1pPr>
              <a:defRPr/>
            </a:lvl1pPr>
          </a:lstStyle>
          <a:p>
            <a:pPr>
              <a:defRPr/>
            </a:pPr>
            <a:endParaRPr lang="en-US"/>
          </a:p>
        </p:txBody>
      </p:sp>
      <p:sp>
        <p:nvSpPr>
          <p:cNvPr id="6" name="5 Marcador de número de diapositiva"/>
          <p:cNvSpPr>
            <a:spLocks noGrp="1"/>
          </p:cNvSpPr>
          <p:nvPr>
            <p:ph type="sldNum" sz="quarter" idx="12"/>
          </p:nvPr>
        </p:nvSpPr>
        <p:spPr/>
        <p:txBody>
          <a:bodyPr/>
          <a:lstStyle>
            <a:lvl1pPr>
              <a:defRPr smtClean="0"/>
            </a:lvl1pPr>
          </a:lstStyle>
          <a:p>
            <a:pPr>
              <a:defRPr/>
            </a:pPr>
            <a:fld id="{E88E3221-10AE-410F-8C2C-79251552815A}" type="slidenum">
              <a:rPr lang="en-US"/>
              <a:pPr>
                <a:defRPr/>
              </a:pPr>
              <a:t>‹Nº›</a:t>
            </a:fld>
            <a:endParaRPr lang="en-US"/>
          </a:p>
        </p:txBody>
      </p:sp>
    </p:spTree>
    <p:extLst>
      <p:ext uri="{BB962C8B-B14F-4D97-AF65-F5344CB8AC3E}">
        <p14:creationId xmlns:p14="http://schemas.microsoft.com/office/powerpoint/2010/main" val="1442260877"/>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515100" y="304800"/>
            <a:ext cx="1943100" cy="5943600"/>
          </a:xfrm>
        </p:spPr>
        <p:txBody>
          <a:bodyPr vert="eaVert"/>
          <a:lstStyle/>
          <a:p>
            <a:r>
              <a:rPr lang="es-ES"/>
              <a:t>Haga clic para modificar el estilo de título del patrón</a:t>
            </a:r>
            <a:endParaRPr lang="en-US"/>
          </a:p>
        </p:txBody>
      </p:sp>
      <p:sp>
        <p:nvSpPr>
          <p:cNvPr id="3" name="2 Marcador de texto vertical"/>
          <p:cNvSpPr>
            <a:spLocks noGrp="1"/>
          </p:cNvSpPr>
          <p:nvPr>
            <p:ph type="body" orient="vert" idx="1"/>
          </p:nvPr>
        </p:nvSpPr>
        <p:spPr>
          <a:xfrm>
            <a:off x="685800" y="304800"/>
            <a:ext cx="5676900" cy="5943600"/>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3 Marcador de fecha"/>
          <p:cNvSpPr>
            <a:spLocks noGrp="1"/>
          </p:cNvSpPr>
          <p:nvPr>
            <p:ph type="dt" sz="half" idx="10"/>
          </p:nvPr>
        </p:nvSpPr>
        <p:spPr/>
        <p:txBody>
          <a:bodyPr/>
          <a:lstStyle>
            <a:lvl1pPr>
              <a:defRPr/>
            </a:lvl1pPr>
          </a:lstStyle>
          <a:p>
            <a:pPr>
              <a:defRPr/>
            </a:pPr>
            <a:endParaRPr lang="en-US"/>
          </a:p>
        </p:txBody>
      </p:sp>
      <p:sp>
        <p:nvSpPr>
          <p:cNvPr id="5" name="4 Marcador de pie de página"/>
          <p:cNvSpPr>
            <a:spLocks noGrp="1"/>
          </p:cNvSpPr>
          <p:nvPr>
            <p:ph type="ftr" sz="quarter" idx="11"/>
          </p:nvPr>
        </p:nvSpPr>
        <p:spPr/>
        <p:txBody>
          <a:bodyPr/>
          <a:lstStyle>
            <a:lvl1pPr>
              <a:defRPr/>
            </a:lvl1pPr>
          </a:lstStyle>
          <a:p>
            <a:pPr>
              <a:defRPr/>
            </a:pPr>
            <a:endParaRPr lang="en-US"/>
          </a:p>
        </p:txBody>
      </p:sp>
      <p:sp>
        <p:nvSpPr>
          <p:cNvPr id="6" name="5 Marcador de número de diapositiva"/>
          <p:cNvSpPr>
            <a:spLocks noGrp="1"/>
          </p:cNvSpPr>
          <p:nvPr>
            <p:ph type="sldNum" sz="quarter" idx="12"/>
          </p:nvPr>
        </p:nvSpPr>
        <p:spPr/>
        <p:txBody>
          <a:bodyPr/>
          <a:lstStyle>
            <a:lvl1pPr>
              <a:defRPr smtClean="0"/>
            </a:lvl1pPr>
          </a:lstStyle>
          <a:p>
            <a:pPr>
              <a:defRPr/>
            </a:pPr>
            <a:fld id="{57D23D64-F3C9-4069-80FA-6B7E39F53B7E}" type="slidenum">
              <a:rPr lang="en-US"/>
              <a:pPr>
                <a:defRPr/>
              </a:pPr>
              <a:t>‹Nº›</a:t>
            </a:fld>
            <a:endParaRPr lang="en-US"/>
          </a:p>
        </p:txBody>
      </p:sp>
    </p:spTree>
    <p:extLst>
      <p:ext uri="{BB962C8B-B14F-4D97-AF65-F5344CB8AC3E}">
        <p14:creationId xmlns:p14="http://schemas.microsoft.com/office/powerpoint/2010/main" val="2957501611"/>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obj">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en-GB"/>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5667DD9-4C73-4C25-9BCA-05E6216B6865}" type="slidenum">
              <a:rPr lang="en-US">
                <a:solidFill>
                  <a:srgbClr val="000000"/>
                </a:solidFill>
              </a:rPr>
              <a:pPr>
                <a:defRPr/>
              </a:pPr>
              <a:t>‹Nº›</a:t>
            </a:fld>
            <a:endParaRPr lang="en-US">
              <a:solidFill>
                <a:srgbClr val="000000"/>
              </a:solidFill>
            </a:endParaRPr>
          </a:p>
        </p:txBody>
      </p:sp>
    </p:spTree>
    <p:extLst>
      <p:ext uri="{BB962C8B-B14F-4D97-AF65-F5344CB8AC3E}">
        <p14:creationId xmlns:p14="http://schemas.microsoft.com/office/powerpoint/2010/main" val="1018807920"/>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blank">
  <p:cSld name="Leeg">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371CF292-EC0A-4438-A216-FB853A7701D0}" type="slidenum">
              <a:rPr lang="en-US">
                <a:solidFill>
                  <a:srgbClr val="000000"/>
                </a:solidFill>
              </a:rPr>
              <a:pPr>
                <a:defRPr/>
              </a:pPr>
              <a:t>‹Nº›</a:t>
            </a:fld>
            <a:endParaRPr lang="en-US">
              <a:solidFill>
                <a:srgbClr val="000000"/>
              </a:solidFill>
            </a:endParaRPr>
          </a:p>
        </p:txBody>
      </p:sp>
    </p:spTree>
    <p:extLst>
      <p:ext uri="{BB962C8B-B14F-4D97-AF65-F5344CB8AC3E}">
        <p14:creationId xmlns:p14="http://schemas.microsoft.com/office/powerpoint/2010/main" val="4001211518"/>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titleOnly">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en-GB"/>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BEA0F902-BA38-4449-A76B-1D2C8E2C8AD8}" type="slidenum">
              <a:rPr lang="en-US">
                <a:solidFill>
                  <a:srgbClr val="000000"/>
                </a:solidFill>
              </a:rPr>
              <a:pPr>
                <a:defRPr/>
              </a:pPr>
              <a:t>‹Nº›</a:t>
            </a:fld>
            <a:endParaRPr lang="en-US">
              <a:solidFill>
                <a:srgbClr val="000000"/>
              </a:solidFill>
            </a:endParaRPr>
          </a:p>
        </p:txBody>
      </p:sp>
    </p:spTree>
    <p:extLst>
      <p:ext uri="{BB962C8B-B14F-4D97-AF65-F5344CB8AC3E}">
        <p14:creationId xmlns:p14="http://schemas.microsoft.com/office/powerpoint/2010/main" val="222441132"/>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obj">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en-GB"/>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5667DD9-4C73-4C25-9BCA-05E6216B6865}" type="slidenum">
              <a:rPr lang="en-US">
                <a:solidFill>
                  <a:srgbClr val="000000"/>
                </a:solidFill>
              </a:rPr>
              <a:pPr>
                <a:defRPr/>
              </a:pPr>
              <a:t>‹Nº›</a:t>
            </a:fld>
            <a:endParaRPr lang="en-US">
              <a:solidFill>
                <a:srgbClr val="000000"/>
              </a:solidFill>
            </a:endParaRPr>
          </a:p>
        </p:txBody>
      </p:sp>
    </p:spTree>
    <p:extLst>
      <p:ext uri="{BB962C8B-B14F-4D97-AF65-F5344CB8AC3E}">
        <p14:creationId xmlns:p14="http://schemas.microsoft.com/office/powerpoint/2010/main" val="3341847513"/>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blank">
  <p:cSld name="Leeg">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371CF292-EC0A-4438-A216-FB853A7701D0}" type="slidenum">
              <a:rPr lang="en-US">
                <a:solidFill>
                  <a:srgbClr val="000000"/>
                </a:solidFill>
              </a:rPr>
              <a:pPr>
                <a:defRPr/>
              </a:pPr>
              <a:t>‹Nº›</a:t>
            </a:fld>
            <a:endParaRPr lang="en-US">
              <a:solidFill>
                <a:srgbClr val="000000"/>
              </a:solidFill>
            </a:endParaRPr>
          </a:p>
        </p:txBody>
      </p:sp>
    </p:spTree>
    <p:extLst>
      <p:ext uri="{BB962C8B-B14F-4D97-AF65-F5344CB8AC3E}">
        <p14:creationId xmlns:p14="http://schemas.microsoft.com/office/powerpoint/2010/main" val="2494987694"/>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titleOnly">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en-GB"/>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BEA0F902-BA38-4449-A76B-1D2C8E2C8AD8}" type="slidenum">
              <a:rPr lang="en-US">
                <a:solidFill>
                  <a:srgbClr val="000000"/>
                </a:solidFill>
              </a:rPr>
              <a:pPr>
                <a:defRPr/>
              </a:pPr>
              <a:t>‹Nº›</a:t>
            </a:fld>
            <a:endParaRPr lang="en-US">
              <a:solidFill>
                <a:srgbClr val="000000"/>
              </a:solidFill>
            </a:endParaRPr>
          </a:p>
        </p:txBody>
      </p:sp>
    </p:spTree>
    <p:extLst>
      <p:ext uri="{BB962C8B-B14F-4D97-AF65-F5344CB8AC3E}">
        <p14:creationId xmlns:p14="http://schemas.microsoft.com/office/powerpoint/2010/main" val="343260117"/>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obj">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en-GB"/>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5667DD9-4C73-4C25-9BCA-05E6216B6865}" type="slidenum">
              <a:rPr lang="en-US">
                <a:solidFill>
                  <a:srgbClr val="000000"/>
                </a:solidFill>
              </a:rPr>
              <a:pPr>
                <a:defRPr/>
              </a:pPr>
              <a:t>‹Nº›</a:t>
            </a:fld>
            <a:endParaRPr lang="en-US">
              <a:solidFill>
                <a:srgbClr val="000000"/>
              </a:solidFill>
            </a:endParaRPr>
          </a:p>
        </p:txBody>
      </p:sp>
    </p:spTree>
    <p:extLst>
      <p:ext uri="{BB962C8B-B14F-4D97-AF65-F5344CB8AC3E}">
        <p14:creationId xmlns:p14="http://schemas.microsoft.com/office/powerpoint/2010/main" val="1256713746"/>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blank">
  <p:cSld name="Leeg">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371CF292-EC0A-4438-A216-FB853A7701D0}" type="slidenum">
              <a:rPr lang="en-US">
                <a:solidFill>
                  <a:srgbClr val="000000"/>
                </a:solidFill>
              </a:rPr>
              <a:pPr>
                <a:defRPr/>
              </a:pPr>
              <a:t>‹Nº›</a:t>
            </a:fld>
            <a:endParaRPr lang="en-US">
              <a:solidFill>
                <a:srgbClr val="000000"/>
              </a:solidFill>
            </a:endParaRPr>
          </a:p>
        </p:txBody>
      </p:sp>
    </p:spTree>
    <p:extLst>
      <p:ext uri="{BB962C8B-B14F-4D97-AF65-F5344CB8AC3E}">
        <p14:creationId xmlns:p14="http://schemas.microsoft.com/office/powerpoint/2010/main" val="27371840"/>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titleOnly">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en-GB"/>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BEA0F902-BA38-4449-A76B-1D2C8E2C8AD8}" type="slidenum">
              <a:rPr lang="en-US">
                <a:solidFill>
                  <a:srgbClr val="000000"/>
                </a:solidFill>
              </a:rPr>
              <a:pPr>
                <a:defRPr/>
              </a:pPr>
              <a:t>‹Nº›</a:t>
            </a:fld>
            <a:endParaRPr lang="en-US">
              <a:solidFill>
                <a:srgbClr val="000000"/>
              </a:solidFill>
            </a:endParaRPr>
          </a:p>
        </p:txBody>
      </p:sp>
    </p:spTree>
    <p:extLst>
      <p:ext uri="{BB962C8B-B14F-4D97-AF65-F5344CB8AC3E}">
        <p14:creationId xmlns:p14="http://schemas.microsoft.com/office/powerpoint/2010/main" val="1287544040"/>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a:t>Haga clic para modificar el estilo de título del patrón</a:t>
            </a:r>
            <a:endParaRPr lang="en-US"/>
          </a:p>
        </p:txBody>
      </p:sp>
      <p:sp>
        <p:nvSpPr>
          <p:cNvPr id="3" name="2 Subtítulo"/>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a:t>Haga clic para modificar el estilo de subtítulo del patrón</a:t>
            </a:r>
            <a:endParaRPr lang="en-US"/>
          </a:p>
        </p:txBody>
      </p:sp>
      <p:sp>
        <p:nvSpPr>
          <p:cNvPr id="4" name="3 Marcador de fecha"/>
          <p:cNvSpPr>
            <a:spLocks noGrp="1"/>
          </p:cNvSpPr>
          <p:nvPr>
            <p:ph type="dt" sz="half" idx="10"/>
          </p:nvPr>
        </p:nvSpPr>
        <p:spPr/>
        <p:txBody>
          <a:bodyPr/>
          <a:lstStyle>
            <a:lvl1pPr>
              <a:defRPr/>
            </a:lvl1pPr>
          </a:lstStyle>
          <a:p>
            <a:pPr>
              <a:defRPr/>
            </a:pPr>
            <a:endParaRPr lang="en-US"/>
          </a:p>
        </p:txBody>
      </p:sp>
      <p:sp>
        <p:nvSpPr>
          <p:cNvPr id="5" name="4 Marcador de pie de página"/>
          <p:cNvSpPr>
            <a:spLocks noGrp="1"/>
          </p:cNvSpPr>
          <p:nvPr>
            <p:ph type="ftr" sz="quarter" idx="11"/>
          </p:nvPr>
        </p:nvSpPr>
        <p:spPr/>
        <p:txBody>
          <a:bodyPr/>
          <a:lstStyle>
            <a:lvl1pPr>
              <a:defRPr/>
            </a:lvl1pPr>
          </a:lstStyle>
          <a:p>
            <a:pPr>
              <a:defRPr/>
            </a:pPr>
            <a:endParaRPr lang="en-US"/>
          </a:p>
        </p:txBody>
      </p:sp>
      <p:sp>
        <p:nvSpPr>
          <p:cNvPr id="6" name="5 Marcador de número de diapositiva"/>
          <p:cNvSpPr>
            <a:spLocks noGrp="1"/>
          </p:cNvSpPr>
          <p:nvPr>
            <p:ph type="sldNum" sz="quarter" idx="12"/>
          </p:nvPr>
        </p:nvSpPr>
        <p:spPr/>
        <p:txBody>
          <a:bodyPr/>
          <a:lstStyle>
            <a:lvl1pPr>
              <a:defRPr smtClean="0"/>
            </a:lvl1pPr>
          </a:lstStyle>
          <a:p>
            <a:pPr>
              <a:defRPr/>
            </a:pPr>
            <a:fld id="{4F281446-2A2C-45FB-8ECA-766A2C2FB702}" type="slidenum">
              <a:rPr lang="en-US"/>
              <a:pPr>
                <a:defRPr/>
              </a:pPr>
              <a:t>‹Nº›</a:t>
            </a:fld>
            <a:endParaRPr lang="en-US"/>
          </a:p>
        </p:txBody>
      </p:sp>
    </p:spTree>
    <p:extLst>
      <p:ext uri="{BB962C8B-B14F-4D97-AF65-F5344CB8AC3E}">
        <p14:creationId xmlns:p14="http://schemas.microsoft.com/office/powerpoint/2010/main" val="688638756"/>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3 Marcador de fecha"/>
          <p:cNvSpPr>
            <a:spLocks noGrp="1"/>
          </p:cNvSpPr>
          <p:nvPr>
            <p:ph type="dt" sz="half" idx="10"/>
          </p:nvPr>
        </p:nvSpPr>
        <p:spPr/>
        <p:txBody>
          <a:bodyPr/>
          <a:lstStyle>
            <a:lvl1pPr>
              <a:defRPr/>
            </a:lvl1pPr>
          </a:lstStyle>
          <a:p>
            <a:pPr>
              <a:defRPr/>
            </a:pPr>
            <a:endParaRPr lang="en-US"/>
          </a:p>
        </p:txBody>
      </p:sp>
      <p:sp>
        <p:nvSpPr>
          <p:cNvPr id="5" name="4 Marcador de pie de página"/>
          <p:cNvSpPr>
            <a:spLocks noGrp="1"/>
          </p:cNvSpPr>
          <p:nvPr>
            <p:ph type="ftr" sz="quarter" idx="11"/>
          </p:nvPr>
        </p:nvSpPr>
        <p:spPr/>
        <p:txBody>
          <a:bodyPr/>
          <a:lstStyle>
            <a:lvl1pPr>
              <a:defRPr/>
            </a:lvl1pPr>
          </a:lstStyle>
          <a:p>
            <a:pPr>
              <a:defRPr/>
            </a:pPr>
            <a:endParaRPr lang="en-US"/>
          </a:p>
        </p:txBody>
      </p:sp>
      <p:sp>
        <p:nvSpPr>
          <p:cNvPr id="6" name="5 Marcador de número de diapositiva"/>
          <p:cNvSpPr>
            <a:spLocks noGrp="1"/>
          </p:cNvSpPr>
          <p:nvPr>
            <p:ph type="sldNum" sz="quarter" idx="12"/>
          </p:nvPr>
        </p:nvSpPr>
        <p:spPr/>
        <p:txBody>
          <a:bodyPr/>
          <a:lstStyle>
            <a:lvl1pPr>
              <a:defRPr smtClean="0"/>
            </a:lvl1pPr>
          </a:lstStyle>
          <a:p>
            <a:pPr>
              <a:defRPr/>
            </a:pPr>
            <a:fld id="{8B11A569-C14C-4099-853F-F807FFEBC57C}" type="slidenum">
              <a:rPr lang="en-US"/>
              <a:pPr>
                <a:defRPr/>
              </a:pPr>
              <a:t>‹Nº›</a:t>
            </a:fld>
            <a:endParaRPr lang="en-US"/>
          </a:p>
        </p:txBody>
      </p:sp>
    </p:spTree>
    <p:extLst>
      <p:ext uri="{BB962C8B-B14F-4D97-AF65-F5344CB8AC3E}">
        <p14:creationId xmlns:p14="http://schemas.microsoft.com/office/powerpoint/2010/main" val="3512263246"/>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endParaRPr lang="en-U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lvl1pPr>
              <a:defRPr/>
            </a:lvl1pPr>
          </a:lstStyle>
          <a:p>
            <a:pPr>
              <a:defRPr/>
            </a:pPr>
            <a:endParaRPr lang="en-US"/>
          </a:p>
        </p:txBody>
      </p:sp>
      <p:sp>
        <p:nvSpPr>
          <p:cNvPr id="5" name="4 Marcador de pie de página"/>
          <p:cNvSpPr>
            <a:spLocks noGrp="1"/>
          </p:cNvSpPr>
          <p:nvPr>
            <p:ph type="ftr" sz="quarter" idx="11"/>
          </p:nvPr>
        </p:nvSpPr>
        <p:spPr/>
        <p:txBody>
          <a:bodyPr/>
          <a:lstStyle>
            <a:lvl1pPr>
              <a:defRPr/>
            </a:lvl1pPr>
          </a:lstStyle>
          <a:p>
            <a:pPr>
              <a:defRPr/>
            </a:pPr>
            <a:endParaRPr lang="en-US"/>
          </a:p>
        </p:txBody>
      </p:sp>
      <p:sp>
        <p:nvSpPr>
          <p:cNvPr id="6" name="5 Marcador de número de diapositiva"/>
          <p:cNvSpPr>
            <a:spLocks noGrp="1"/>
          </p:cNvSpPr>
          <p:nvPr>
            <p:ph type="sldNum" sz="quarter" idx="12"/>
          </p:nvPr>
        </p:nvSpPr>
        <p:spPr/>
        <p:txBody>
          <a:bodyPr/>
          <a:lstStyle>
            <a:lvl1pPr>
              <a:defRPr smtClean="0"/>
            </a:lvl1pPr>
          </a:lstStyle>
          <a:p>
            <a:pPr>
              <a:defRPr/>
            </a:pPr>
            <a:fld id="{858D3340-D1E0-427C-A74F-DE6524B7DB27}" type="slidenum">
              <a:rPr lang="en-US"/>
              <a:pPr>
                <a:defRPr/>
              </a:pPr>
              <a:t>‹Nº›</a:t>
            </a:fld>
            <a:endParaRPr lang="en-US"/>
          </a:p>
        </p:txBody>
      </p:sp>
    </p:spTree>
    <p:extLst>
      <p:ext uri="{BB962C8B-B14F-4D97-AF65-F5344CB8AC3E}">
        <p14:creationId xmlns:p14="http://schemas.microsoft.com/office/powerpoint/2010/main" val="3107808445"/>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3" name="2 Marcador de contenido"/>
          <p:cNvSpPr>
            <a:spLocks noGrp="1"/>
          </p:cNvSpPr>
          <p:nvPr>
            <p:ph sz="half" idx="1"/>
          </p:nvPr>
        </p:nvSpPr>
        <p:spPr>
          <a:xfrm>
            <a:off x="685800" y="1600200"/>
            <a:ext cx="3810000" cy="4648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3 Marcador de contenido"/>
          <p:cNvSpPr>
            <a:spLocks noGrp="1"/>
          </p:cNvSpPr>
          <p:nvPr>
            <p:ph sz="half" idx="2"/>
          </p:nvPr>
        </p:nvSpPr>
        <p:spPr>
          <a:xfrm>
            <a:off x="4648200" y="1600200"/>
            <a:ext cx="3810000" cy="4648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4 Marcador de fecha"/>
          <p:cNvSpPr>
            <a:spLocks noGrp="1"/>
          </p:cNvSpPr>
          <p:nvPr>
            <p:ph type="dt" sz="half" idx="10"/>
          </p:nvPr>
        </p:nvSpPr>
        <p:spPr/>
        <p:txBody>
          <a:bodyPr/>
          <a:lstStyle>
            <a:lvl1pPr>
              <a:defRPr/>
            </a:lvl1pPr>
          </a:lstStyle>
          <a:p>
            <a:pPr>
              <a:defRPr/>
            </a:pPr>
            <a:endParaRPr lang="en-US"/>
          </a:p>
        </p:txBody>
      </p:sp>
      <p:sp>
        <p:nvSpPr>
          <p:cNvPr id="6" name="5 Marcador de pie de página"/>
          <p:cNvSpPr>
            <a:spLocks noGrp="1"/>
          </p:cNvSpPr>
          <p:nvPr>
            <p:ph type="ftr" sz="quarter" idx="11"/>
          </p:nvPr>
        </p:nvSpPr>
        <p:spPr/>
        <p:txBody>
          <a:bodyPr/>
          <a:lstStyle>
            <a:lvl1pPr>
              <a:defRPr/>
            </a:lvl1pPr>
          </a:lstStyle>
          <a:p>
            <a:pPr>
              <a:defRPr/>
            </a:pPr>
            <a:endParaRPr lang="en-US"/>
          </a:p>
        </p:txBody>
      </p:sp>
      <p:sp>
        <p:nvSpPr>
          <p:cNvPr id="7" name="6 Marcador de número de diapositiva"/>
          <p:cNvSpPr>
            <a:spLocks noGrp="1"/>
          </p:cNvSpPr>
          <p:nvPr>
            <p:ph type="sldNum" sz="quarter" idx="12"/>
          </p:nvPr>
        </p:nvSpPr>
        <p:spPr/>
        <p:txBody>
          <a:bodyPr/>
          <a:lstStyle>
            <a:lvl1pPr>
              <a:defRPr smtClean="0"/>
            </a:lvl1pPr>
          </a:lstStyle>
          <a:p>
            <a:pPr>
              <a:defRPr/>
            </a:pPr>
            <a:fld id="{319C6363-F03D-4690-8556-6ECEEA56CFDB}" type="slidenum">
              <a:rPr lang="en-US"/>
              <a:pPr>
                <a:defRPr/>
              </a:pPr>
              <a:t>‹Nº›</a:t>
            </a:fld>
            <a:endParaRPr lang="en-US"/>
          </a:p>
        </p:txBody>
      </p:sp>
    </p:spTree>
    <p:extLst>
      <p:ext uri="{BB962C8B-B14F-4D97-AF65-F5344CB8AC3E}">
        <p14:creationId xmlns:p14="http://schemas.microsoft.com/office/powerpoint/2010/main" val="3687200804"/>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p:spPr>
        <p:txBody>
          <a:bodyPr/>
          <a:lstStyle>
            <a:lvl1pPr>
              <a:defRPr/>
            </a:lvl1pPr>
          </a:lstStyle>
          <a:p>
            <a:r>
              <a:rPr lang="es-ES"/>
              <a:t>Haga clic para modificar el estilo de título del patrón</a:t>
            </a:r>
            <a:endParaRPr lang="en-U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7" name="6 Marcador de fecha"/>
          <p:cNvSpPr>
            <a:spLocks noGrp="1"/>
          </p:cNvSpPr>
          <p:nvPr>
            <p:ph type="dt" sz="half" idx="10"/>
          </p:nvPr>
        </p:nvSpPr>
        <p:spPr/>
        <p:txBody>
          <a:bodyPr/>
          <a:lstStyle>
            <a:lvl1pPr>
              <a:defRPr/>
            </a:lvl1pPr>
          </a:lstStyle>
          <a:p>
            <a:pPr>
              <a:defRPr/>
            </a:pPr>
            <a:endParaRPr lang="en-US"/>
          </a:p>
        </p:txBody>
      </p:sp>
      <p:sp>
        <p:nvSpPr>
          <p:cNvPr id="8" name="7 Marcador de pie de página"/>
          <p:cNvSpPr>
            <a:spLocks noGrp="1"/>
          </p:cNvSpPr>
          <p:nvPr>
            <p:ph type="ftr" sz="quarter" idx="11"/>
          </p:nvPr>
        </p:nvSpPr>
        <p:spPr/>
        <p:txBody>
          <a:bodyPr/>
          <a:lstStyle>
            <a:lvl1pPr>
              <a:defRPr/>
            </a:lvl1pPr>
          </a:lstStyle>
          <a:p>
            <a:pPr>
              <a:defRPr/>
            </a:pPr>
            <a:endParaRPr lang="en-US"/>
          </a:p>
        </p:txBody>
      </p:sp>
      <p:sp>
        <p:nvSpPr>
          <p:cNvPr id="9" name="8 Marcador de número de diapositiva"/>
          <p:cNvSpPr>
            <a:spLocks noGrp="1"/>
          </p:cNvSpPr>
          <p:nvPr>
            <p:ph type="sldNum" sz="quarter" idx="12"/>
          </p:nvPr>
        </p:nvSpPr>
        <p:spPr/>
        <p:txBody>
          <a:bodyPr/>
          <a:lstStyle>
            <a:lvl1pPr>
              <a:defRPr smtClean="0"/>
            </a:lvl1pPr>
          </a:lstStyle>
          <a:p>
            <a:pPr>
              <a:defRPr/>
            </a:pPr>
            <a:fld id="{24E669A8-CB0C-40A9-8249-526E039FF7D7}" type="slidenum">
              <a:rPr lang="en-US"/>
              <a:pPr>
                <a:defRPr/>
              </a:pPr>
              <a:t>‹Nº›</a:t>
            </a:fld>
            <a:endParaRPr lang="en-US"/>
          </a:p>
        </p:txBody>
      </p:sp>
    </p:spTree>
    <p:extLst>
      <p:ext uri="{BB962C8B-B14F-4D97-AF65-F5344CB8AC3E}">
        <p14:creationId xmlns:p14="http://schemas.microsoft.com/office/powerpoint/2010/main" val="3455372421"/>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3" name="2 Marcador de fecha"/>
          <p:cNvSpPr>
            <a:spLocks noGrp="1"/>
          </p:cNvSpPr>
          <p:nvPr>
            <p:ph type="dt" sz="half" idx="10"/>
          </p:nvPr>
        </p:nvSpPr>
        <p:spPr/>
        <p:txBody>
          <a:bodyPr/>
          <a:lstStyle>
            <a:lvl1pPr>
              <a:defRPr/>
            </a:lvl1pPr>
          </a:lstStyle>
          <a:p>
            <a:pPr>
              <a:defRPr/>
            </a:pPr>
            <a:endParaRPr lang="en-US"/>
          </a:p>
        </p:txBody>
      </p:sp>
      <p:sp>
        <p:nvSpPr>
          <p:cNvPr id="4" name="3 Marcador de pie de página"/>
          <p:cNvSpPr>
            <a:spLocks noGrp="1"/>
          </p:cNvSpPr>
          <p:nvPr>
            <p:ph type="ftr" sz="quarter" idx="11"/>
          </p:nvPr>
        </p:nvSpPr>
        <p:spPr/>
        <p:txBody>
          <a:bodyPr/>
          <a:lstStyle>
            <a:lvl1pPr>
              <a:defRPr/>
            </a:lvl1pPr>
          </a:lstStyle>
          <a:p>
            <a:pPr>
              <a:defRPr/>
            </a:pPr>
            <a:endParaRPr lang="en-US"/>
          </a:p>
        </p:txBody>
      </p:sp>
      <p:sp>
        <p:nvSpPr>
          <p:cNvPr id="5" name="4 Marcador de número de diapositiva"/>
          <p:cNvSpPr>
            <a:spLocks noGrp="1"/>
          </p:cNvSpPr>
          <p:nvPr>
            <p:ph type="sldNum" sz="quarter" idx="12"/>
          </p:nvPr>
        </p:nvSpPr>
        <p:spPr/>
        <p:txBody>
          <a:bodyPr/>
          <a:lstStyle>
            <a:lvl1pPr>
              <a:defRPr smtClean="0"/>
            </a:lvl1pPr>
          </a:lstStyle>
          <a:p>
            <a:pPr>
              <a:defRPr/>
            </a:pPr>
            <a:fld id="{EF031828-D9D3-45D4-88E2-460FE2A5B3B8}" type="slidenum">
              <a:rPr lang="en-US"/>
              <a:pPr>
                <a:defRPr/>
              </a:pPr>
              <a:t>‹Nº›</a:t>
            </a:fld>
            <a:endParaRPr lang="en-US"/>
          </a:p>
        </p:txBody>
      </p:sp>
    </p:spTree>
    <p:extLst>
      <p:ext uri="{BB962C8B-B14F-4D97-AF65-F5344CB8AC3E}">
        <p14:creationId xmlns:p14="http://schemas.microsoft.com/office/powerpoint/2010/main" val="2798500293"/>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lvl1pPr>
              <a:defRPr/>
            </a:lvl1pPr>
          </a:lstStyle>
          <a:p>
            <a:pPr>
              <a:defRPr/>
            </a:pPr>
            <a:endParaRPr lang="en-US"/>
          </a:p>
        </p:txBody>
      </p:sp>
      <p:sp>
        <p:nvSpPr>
          <p:cNvPr id="3" name="2 Marcador de pie de página"/>
          <p:cNvSpPr>
            <a:spLocks noGrp="1"/>
          </p:cNvSpPr>
          <p:nvPr>
            <p:ph type="ftr" sz="quarter" idx="11"/>
          </p:nvPr>
        </p:nvSpPr>
        <p:spPr/>
        <p:txBody>
          <a:bodyPr/>
          <a:lstStyle>
            <a:lvl1pPr>
              <a:defRPr/>
            </a:lvl1pPr>
          </a:lstStyle>
          <a:p>
            <a:pPr>
              <a:defRPr/>
            </a:pPr>
            <a:endParaRPr lang="en-US"/>
          </a:p>
        </p:txBody>
      </p:sp>
      <p:sp>
        <p:nvSpPr>
          <p:cNvPr id="4" name="3 Marcador de número de diapositiva"/>
          <p:cNvSpPr>
            <a:spLocks noGrp="1"/>
          </p:cNvSpPr>
          <p:nvPr>
            <p:ph type="sldNum" sz="quarter" idx="12"/>
          </p:nvPr>
        </p:nvSpPr>
        <p:spPr/>
        <p:txBody>
          <a:bodyPr/>
          <a:lstStyle>
            <a:lvl1pPr>
              <a:defRPr smtClean="0"/>
            </a:lvl1pPr>
          </a:lstStyle>
          <a:p>
            <a:pPr>
              <a:defRPr/>
            </a:pPr>
            <a:fld id="{77E2CA33-5D13-4678-A0C7-1ACDC8509F95}" type="slidenum">
              <a:rPr lang="en-US"/>
              <a:pPr>
                <a:defRPr/>
              </a:pPr>
              <a:t>‹Nº›</a:t>
            </a:fld>
            <a:endParaRPr lang="en-US"/>
          </a:p>
        </p:txBody>
      </p:sp>
    </p:spTree>
    <p:extLst>
      <p:ext uri="{BB962C8B-B14F-4D97-AF65-F5344CB8AC3E}">
        <p14:creationId xmlns:p14="http://schemas.microsoft.com/office/powerpoint/2010/main" val="3082729708"/>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endParaRPr lang="en-U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lvl1pPr>
              <a:defRPr/>
            </a:lvl1pPr>
          </a:lstStyle>
          <a:p>
            <a:pPr>
              <a:defRPr/>
            </a:pPr>
            <a:endParaRPr lang="en-US"/>
          </a:p>
        </p:txBody>
      </p:sp>
      <p:sp>
        <p:nvSpPr>
          <p:cNvPr id="6" name="5 Marcador de pie de página"/>
          <p:cNvSpPr>
            <a:spLocks noGrp="1"/>
          </p:cNvSpPr>
          <p:nvPr>
            <p:ph type="ftr" sz="quarter" idx="11"/>
          </p:nvPr>
        </p:nvSpPr>
        <p:spPr/>
        <p:txBody>
          <a:bodyPr/>
          <a:lstStyle>
            <a:lvl1pPr>
              <a:defRPr/>
            </a:lvl1pPr>
          </a:lstStyle>
          <a:p>
            <a:pPr>
              <a:defRPr/>
            </a:pPr>
            <a:endParaRPr lang="en-US"/>
          </a:p>
        </p:txBody>
      </p:sp>
      <p:sp>
        <p:nvSpPr>
          <p:cNvPr id="7" name="6 Marcador de número de diapositiva"/>
          <p:cNvSpPr>
            <a:spLocks noGrp="1"/>
          </p:cNvSpPr>
          <p:nvPr>
            <p:ph type="sldNum" sz="quarter" idx="12"/>
          </p:nvPr>
        </p:nvSpPr>
        <p:spPr/>
        <p:txBody>
          <a:bodyPr/>
          <a:lstStyle>
            <a:lvl1pPr>
              <a:defRPr smtClean="0"/>
            </a:lvl1pPr>
          </a:lstStyle>
          <a:p>
            <a:pPr>
              <a:defRPr/>
            </a:pPr>
            <a:fld id="{268CCA4B-9DC9-480A-84C8-F5A798A0EE20}" type="slidenum">
              <a:rPr lang="en-US"/>
              <a:pPr>
                <a:defRPr/>
              </a:pPr>
              <a:t>‹Nº›</a:t>
            </a:fld>
            <a:endParaRPr lang="en-US"/>
          </a:p>
        </p:txBody>
      </p:sp>
    </p:spTree>
    <p:extLst>
      <p:ext uri="{BB962C8B-B14F-4D97-AF65-F5344CB8AC3E}">
        <p14:creationId xmlns:p14="http://schemas.microsoft.com/office/powerpoint/2010/main" val="2571351763"/>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endParaRPr lang="en-U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lvl1pPr>
              <a:defRPr/>
            </a:lvl1pPr>
          </a:lstStyle>
          <a:p>
            <a:pPr>
              <a:defRPr/>
            </a:pPr>
            <a:endParaRPr lang="en-US"/>
          </a:p>
        </p:txBody>
      </p:sp>
      <p:sp>
        <p:nvSpPr>
          <p:cNvPr id="6" name="5 Marcador de pie de página"/>
          <p:cNvSpPr>
            <a:spLocks noGrp="1"/>
          </p:cNvSpPr>
          <p:nvPr>
            <p:ph type="ftr" sz="quarter" idx="11"/>
          </p:nvPr>
        </p:nvSpPr>
        <p:spPr/>
        <p:txBody>
          <a:bodyPr/>
          <a:lstStyle>
            <a:lvl1pPr>
              <a:defRPr/>
            </a:lvl1pPr>
          </a:lstStyle>
          <a:p>
            <a:pPr>
              <a:defRPr/>
            </a:pPr>
            <a:endParaRPr lang="en-US"/>
          </a:p>
        </p:txBody>
      </p:sp>
      <p:sp>
        <p:nvSpPr>
          <p:cNvPr id="7" name="6 Marcador de número de diapositiva"/>
          <p:cNvSpPr>
            <a:spLocks noGrp="1"/>
          </p:cNvSpPr>
          <p:nvPr>
            <p:ph type="sldNum" sz="quarter" idx="12"/>
          </p:nvPr>
        </p:nvSpPr>
        <p:spPr/>
        <p:txBody>
          <a:bodyPr/>
          <a:lstStyle>
            <a:lvl1pPr>
              <a:defRPr smtClean="0"/>
            </a:lvl1pPr>
          </a:lstStyle>
          <a:p>
            <a:pPr>
              <a:defRPr/>
            </a:pPr>
            <a:fld id="{6684F96B-35B1-4581-AE85-3205AA8602D5}" type="slidenum">
              <a:rPr lang="en-US"/>
              <a:pPr>
                <a:defRPr/>
              </a:pPr>
              <a:t>‹Nº›</a:t>
            </a:fld>
            <a:endParaRPr lang="en-US"/>
          </a:p>
        </p:txBody>
      </p:sp>
    </p:spTree>
    <p:extLst>
      <p:ext uri="{BB962C8B-B14F-4D97-AF65-F5344CB8AC3E}">
        <p14:creationId xmlns:p14="http://schemas.microsoft.com/office/powerpoint/2010/main" val="3578758460"/>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3 Marcador de fecha"/>
          <p:cNvSpPr>
            <a:spLocks noGrp="1"/>
          </p:cNvSpPr>
          <p:nvPr>
            <p:ph type="dt" sz="half" idx="10"/>
          </p:nvPr>
        </p:nvSpPr>
        <p:spPr/>
        <p:txBody>
          <a:bodyPr/>
          <a:lstStyle>
            <a:lvl1pPr>
              <a:defRPr/>
            </a:lvl1pPr>
          </a:lstStyle>
          <a:p>
            <a:pPr>
              <a:defRPr/>
            </a:pPr>
            <a:endParaRPr lang="en-US"/>
          </a:p>
        </p:txBody>
      </p:sp>
      <p:sp>
        <p:nvSpPr>
          <p:cNvPr id="5" name="4 Marcador de pie de página"/>
          <p:cNvSpPr>
            <a:spLocks noGrp="1"/>
          </p:cNvSpPr>
          <p:nvPr>
            <p:ph type="ftr" sz="quarter" idx="11"/>
          </p:nvPr>
        </p:nvSpPr>
        <p:spPr/>
        <p:txBody>
          <a:bodyPr/>
          <a:lstStyle>
            <a:lvl1pPr>
              <a:defRPr/>
            </a:lvl1pPr>
          </a:lstStyle>
          <a:p>
            <a:pPr>
              <a:defRPr/>
            </a:pPr>
            <a:endParaRPr lang="en-US"/>
          </a:p>
        </p:txBody>
      </p:sp>
      <p:sp>
        <p:nvSpPr>
          <p:cNvPr id="6" name="5 Marcador de número de diapositiva"/>
          <p:cNvSpPr>
            <a:spLocks noGrp="1"/>
          </p:cNvSpPr>
          <p:nvPr>
            <p:ph type="sldNum" sz="quarter" idx="12"/>
          </p:nvPr>
        </p:nvSpPr>
        <p:spPr/>
        <p:txBody>
          <a:bodyPr/>
          <a:lstStyle>
            <a:lvl1pPr>
              <a:defRPr smtClean="0"/>
            </a:lvl1pPr>
          </a:lstStyle>
          <a:p>
            <a:pPr>
              <a:defRPr/>
            </a:pPr>
            <a:fld id="{F8270147-057B-4074-8BB2-B39CD60B21AA}" type="slidenum">
              <a:rPr lang="en-US"/>
              <a:pPr>
                <a:defRPr/>
              </a:pPr>
              <a:t>‹Nº›</a:t>
            </a:fld>
            <a:endParaRPr lang="en-US"/>
          </a:p>
        </p:txBody>
      </p:sp>
    </p:spTree>
    <p:extLst>
      <p:ext uri="{BB962C8B-B14F-4D97-AF65-F5344CB8AC3E}">
        <p14:creationId xmlns:p14="http://schemas.microsoft.com/office/powerpoint/2010/main" val="960015483"/>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515100" y="304800"/>
            <a:ext cx="1943100" cy="5943600"/>
          </a:xfrm>
        </p:spPr>
        <p:txBody>
          <a:bodyPr vert="eaVert"/>
          <a:lstStyle/>
          <a:p>
            <a:r>
              <a:rPr lang="es-ES"/>
              <a:t>Haga clic para modificar el estilo de título del patrón</a:t>
            </a:r>
            <a:endParaRPr lang="en-US"/>
          </a:p>
        </p:txBody>
      </p:sp>
      <p:sp>
        <p:nvSpPr>
          <p:cNvPr id="3" name="2 Marcador de texto vertical"/>
          <p:cNvSpPr>
            <a:spLocks noGrp="1"/>
          </p:cNvSpPr>
          <p:nvPr>
            <p:ph type="body" orient="vert" idx="1"/>
          </p:nvPr>
        </p:nvSpPr>
        <p:spPr>
          <a:xfrm>
            <a:off x="685800" y="304800"/>
            <a:ext cx="5676900" cy="5943600"/>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3 Marcador de fecha"/>
          <p:cNvSpPr>
            <a:spLocks noGrp="1"/>
          </p:cNvSpPr>
          <p:nvPr>
            <p:ph type="dt" sz="half" idx="10"/>
          </p:nvPr>
        </p:nvSpPr>
        <p:spPr/>
        <p:txBody>
          <a:bodyPr/>
          <a:lstStyle>
            <a:lvl1pPr>
              <a:defRPr/>
            </a:lvl1pPr>
          </a:lstStyle>
          <a:p>
            <a:pPr>
              <a:defRPr/>
            </a:pPr>
            <a:endParaRPr lang="en-US"/>
          </a:p>
        </p:txBody>
      </p:sp>
      <p:sp>
        <p:nvSpPr>
          <p:cNvPr id="5" name="4 Marcador de pie de página"/>
          <p:cNvSpPr>
            <a:spLocks noGrp="1"/>
          </p:cNvSpPr>
          <p:nvPr>
            <p:ph type="ftr" sz="quarter" idx="11"/>
          </p:nvPr>
        </p:nvSpPr>
        <p:spPr/>
        <p:txBody>
          <a:bodyPr/>
          <a:lstStyle>
            <a:lvl1pPr>
              <a:defRPr/>
            </a:lvl1pPr>
          </a:lstStyle>
          <a:p>
            <a:pPr>
              <a:defRPr/>
            </a:pPr>
            <a:endParaRPr lang="en-US"/>
          </a:p>
        </p:txBody>
      </p:sp>
      <p:sp>
        <p:nvSpPr>
          <p:cNvPr id="6" name="5 Marcador de número de diapositiva"/>
          <p:cNvSpPr>
            <a:spLocks noGrp="1"/>
          </p:cNvSpPr>
          <p:nvPr>
            <p:ph type="sldNum" sz="quarter" idx="12"/>
          </p:nvPr>
        </p:nvSpPr>
        <p:spPr/>
        <p:txBody>
          <a:bodyPr/>
          <a:lstStyle>
            <a:lvl1pPr>
              <a:defRPr smtClean="0"/>
            </a:lvl1pPr>
          </a:lstStyle>
          <a:p>
            <a:pPr>
              <a:defRPr/>
            </a:pPr>
            <a:fld id="{FD90D4C4-5327-49E0-BB7D-46935C822942}" type="slidenum">
              <a:rPr lang="en-US"/>
              <a:pPr>
                <a:defRPr/>
              </a:pPr>
              <a:t>‹Nº›</a:t>
            </a:fld>
            <a:endParaRPr lang="en-US"/>
          </a:p>
        </p:txBody>
      </p:sp>
    </p:spTree>
    <p:extLst>
      <p:ext uri="{BB962C8B-B14F-4D97-AF65-F5344CB8AC3E}">
        <p14:creationId xmlns:p14="http://schemas.microsoft.com/office/powerpoint/2010/main" val="963052442"/>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obj">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en-GB"/>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5667DD9-4C73-4C25-9BCA-05E6216B6865}" type="slidenum">
              <a:rPr lang="en-US">
                <a:solidFill>
                  <a:srgbClr val="000000"/>
                </a:solidFill>
              </a:rPr>
              <a:pPr>
                <a:defRPr/>
              </a:pPr>
              <a:t>‹Nº›</a:t>
            </a:fld>
            <a:endParaRPr lang="en-US">
              <a:solidFill>
                <a:srgbClr val="000000"/>
              </a:solidFill>
            </a:endParaRPr>
          </a:p>
        </p:txBody>
      </p:sp>
    </p:spTree>
    <p:extLst>
      <p:ext uri="{BB962C8B-B14F-4D97-AF65-F5344CB8AC3E}">
        <p14:creationId xmlns:p14="http://schemas.microsoft.com/office/powerpoint/2010/main" val="207343239"/>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blank">
  <p:cSld name="Leeg">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371CF292-EC0A-4438-A216-FB853A7701D0}" type="slidenum">
              <a:rPr lang="en-US">
                <a:solidFill>
                  <a:srgbClr val="000000"/>
                </a:solidFill>
              </a:rPr>
              <a:pPr>
                <a:defRPr/>
              </a:pPr>
              <a:t>‹Nº›</a:t>
            </a:fld>
            <a:endParaRPr lang="en-US">
              <a:solidFill>
                <a:srgbClr val="000000"/>
              </a:solidFill>
            </a:endParaRPr>
          </a:p>
        </p:txBody>
      </p:sp>
    </p:spTree>
    <p:extLst>
      <p:ext uri="{BB962C8B-B14F-4D97-AF65-F5344CB8AC3E}">
        <p14:creationId xmlns:p14="http://schemas.microsoft.com/office/powerpoint/2010/main" val="3686871011"/>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titleOnly">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en-GB"/>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BEA0F902-BA38-4449-A76B-1D2C8E2C8AD8}" type="slidenum">
              <a:rPr lang="en-US">
                <a:solidFill>
                  <a:srgbClr val="000000"/>
                </a:solidFill>
              </a:rPr>
              <a:pPr>
                <a:defRPr/>
              </a:pPr>
              <a:t>‹Nº›</a:t>
            </a:fld>
            <a:endParaRPr lang="en-US">
              <a:solidFill>
                <a:srgbClr val="000000"/>
              </a:solidFill>
            </a:endParaRPr>
          </a:p>
        </p:txBody>
      </p:sp>
    </p:spTree>
    <p:extLst>
      <p:ext uri="{BB962C8B-B14F-4D97-AF65-F5344CB8AC3E}">
        <p14:creationId xmlns:p14="http://schemas.microsoft.com/office/powerpoint/2010/main" val="1535602727"/>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nl-NL"/>
              <a:t>Klik om de stijl te bewerken</a:t>
            </a:r>
            <a:endParaRPr lang="en-GB"/>
          </a:p>
        </p:txBody>
      </p:sp>
      <p:sp>
        <p:nvSpPr>
          <p:cNvPr id="3" name="Ond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nl-NL"/>
              <a:t>Klik om het opmaakprofiel van de modelondertitel te bewerken</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58C7958-6CBF-43AD-831A-F917629A6F23}" type="slidenum">
              <a:rPr lang="en-US">
                <a:solidFill>
                  <a:srgbClr val="000000"/>
                </a:solidFill>
              </a:rPr>
              <a:pPr>
                <a:defRPr/>
              </a:pPr>
              <a:t>‹Nº›</a:t>
            </a:fld>
            <a:endParaRPr lang="en-US">
              <a:solidFill>
                <a:srgbClr val="000000"/>
              </a:solidFill>
            </a:endParaRPr>
          </a:p>
        </p:txBody>
      </p:sp>
    </p:spTree>
    <p:extLst>
      <p:ext uri="{BB962C8B-B14F-4D97-AF65-F5344CB8AC3E}">
        <p14:creationId xmlns:p14="http://schemas.microsoft.com/office/powerpoint/2010/main" val="572683529"/>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en-GB"/>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E7B580F-496E-416D-A7B7-FBC3A694F0DF}" type="slidenum">
              <a:rPr lang="en-US">
                <a:solidFill>
                  <a:srgbClr val="000000"/>
                </a:solidFill>
              </a:rPr>
              <a:pPr>
                <a:defRPr/>
              </a:pPr>
              <a:t>‹Nº›</a:t>
            </a:fld>
            <a:endParaRPr lang="en-US">
              <a:solidFill>
                <a:srgbClr val="000000"/>
              </a:solidFill>
            </a:endParaRPr>
          </a:p>
        </p:txBody>
      </p:sp>
    </p:spTree>
    <p:extLst>
      <p:ext uri="{BB962C8B-B14F-4D97-AF65-F5344CB8AC3E}">
        <p14:creationId xmlns:p14="http://schemas.microsoft.com/office/powerpoint/2010/main" val="1588714790"/>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nl-NL"/>
              <a:t>Klik om de stijl te bewerken</a:t>
            </a:r>
            <a:endParaRPr lang="en-GB"/>
          </a:p>
        </p:txBody>
      </p:sp>
      <p:sp>
        <p:nvSpPr>
          <p:cNvPr id="3" name="Tijdelijke aanduiding voor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a:t>Klik om de modelstijlen te bewerken</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20C334A-A40D-4FCA-9771-3DE612305B5C}" type="slidenum">
              <a:rPr lang="en-US">
                <a:solidFill>
                  <a:srgbClr val="000000"/>
                </a:solidFill>
              </a:rPr>
              <a:pPr>
                <a:defRPr/>
              </a:pPr>
              <a:t>‹Nº›</a:t>
            </a:fld>
            <a:endParaRPr lang="en-US">
              <a:solidFill>
                <a:srgbClr val="000000"/>
              </a:solidFill>
            </a:endParaRPr>
          </a:p>
        </p:txBody>
      </p:sp>
    </p:spTree>
    <p:extLst>
      <p:ext uri="{BB962C8B-B14F-4D97-AF65-F5344CB8AC3E}">
        <p14:creationId xmlns:p14="http://schemas.microsoft.com/office/powerpoint/2010/main" val="361749528"/>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en-GB"/>
          </a:p>
        </p:txBody>
      </p:sp>
      <p:sp>
        <p:nvSpPr>
          <p:cNvPr id="3" name="Tijdelijke aanduiding voor inhoud 2"/>
          <p:cNvSpPr>
            <a:spLocks noGrp="1"/>
          </p:cNvSpPr>
          <p:nvPr>
            <p:ph sz="half" idx="1"/>
          </p:nvPr>
        </p:nvSpPr>
        <p:spPr>
          <a:xfrm>
            <a:off x="685800" y="1600200"/>
            <a:ext cx="3810000" cy="4648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GB"/>
          </a:p>
        </p:txBody>
      </p:sp>
      <p:sp>
        <p:nvSpPr>
          <p:cNvPr id="4" name="Tijdelijke aanduiding voor inhoud 3"/>
          <p:cNvSpPr>
            <a:spLocks noGrp="1"/>
          </p:cNvSpPr>
          <p:nvPr>
            <p:ph sz="half" idx="2"/>
          </p:nvPr>
        </p:nvSpPr>
        <p:spPr>
          <a:xfrm>
            <a:off x="4648200" y="1600200"/>
            <a:ext cx="3810000" cy="4648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GB"/>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FEEEBD0-9E20-4501-A8D2-CB339C275E4F}" type="slidenum">
              <a:rPr lang="en-US">
                <a:solidFill>
                  <a:srgbClr val="000000"/>
                </a:solidFill>
              </a:rPr>
              <a:pPr>
                <a:defRPr/>
              </a:pPr>
              <a:t>‹Nº›</a:t>
            </a:fld>
            <a:endParaRPr lang="en-US">
              <a:solidFill>
                <a:srgbClr val="000000"/>
              </a:solidFill>
            </a:endParaRPr>
          </a:p>
        </p:txBody>
      </p:sp>
    </p:spTree>
    <p:extLst>
      <p:ext uri="{BB962C8B-B14F-4D97-AF65-F5344CB8AC3E}">
        <p14:creationId xmlns:p14="http://schemas.microsoft.com/office/powerpoint/2010/main" val="3801736067"/>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nl-NL"/>
              <a:t>Klik om de stijl te bewerken</a:t>
            </a:r>
            <a:endParaRPr lang="en-GB"/>
          </a:p>
        </p:txBody>
      </p:sp>
      <p:sp>
        <p:nvSpPr>
          <p:cNvPr id="3" name="Tijdelijke aanduiding vo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GB"/>
          </a:p>
        </p:txBody>
      </p:sp>
      <p:sp>
        <p:nvSpPr>
          <p:cNvPr id="5" name="Tijdelijke aanduiding vo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GB"/>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C325663B-C6FB-4879-B24D-B256F8162902}" type="slidenum">
              <a:rPr lang="en-US">
                <a:solidFill>
                  <a:srgbClr val="000000"/>
                </a:solidFill>
              </a:rPr>
              <a:pPr>
                <a:defRPr/>
              </a:pPr>
              <a:t>‹Nº›</a:t>
            </a:fld>
            <a:endParaRPr lang="en-US">
              <a:solidFill>
                <a:srgbClr val="000000"/>
              </a:solidFill>
            </a:endParaRPr>
          </a:p>
        </p:txBody>
      </p:sp>
    </p:spTree>
    <p:extLst>
      <p:ext uri="{BB962C8B-B14F-4D97-AF65-F5344CB8AC3E}">
        <p14:creationId xmlns:p14="http://schemas.microsoft.com/office/powerpoint/2010/main" val="1113343183"/>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en-GB"/>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A8111126-816D-403C-8F71-05E2BB540360}" type="slidenum">
              <a:rPr lang="en-US">
                <a:solidFill>
                  <a:srgbClr val="000000"/>
                </a:solidFill>
              </a:rPr>
              <a:pPr>
                <a:defRPr/>
              </a:pPr>
              <a:t>‹Nº›</a:t>
            </a:fld>
            <a:endParaRPr lang="en-US">
              <a:solidFill>
                <a:srgbClr val="000000"/>
              </a:solidFill>
            </a:endParaRPr>
          </a:p>
        </p:txBody>
      </p:sp>
    </p:spTree>
    <p:extLst>
      <p:ext uri="{BB962C8B-B14F-4D97-AF65-F5344CB8AC3E}">
        <p14:creationId xmlns:p14="http://schemas.microsoft.com/office/powerpoint/2010/main" val="3706042372"/>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EF13C4C1-B429-44AC-94D0-74073EB7E0CD}" type="slidenum">
              <a:rPr lang="en-US">
                <a:solidFill>
                  <a:srgbClr val="000000"/>
                </a:solidFill>
              </a:rPr>
              <a:pPr>
                <a:defRPr/>
              </a:pPr>
              <a:t>‹Nº›</a:t>
            </a:fld>
            <a:endParaRPr lang="en-US">
              <a:solidFill>
                <a:srgbClr val="000000"/>
              </a:solidFill>
            </a:endParaRPr>
          </a:p>
        </p:txBody>
      </p:sp>
    </p:spTree>
    <p:extLst>
      <p:ext uri="{BB962C8B-B14F-4D97-AF65-F5344CB8AC3E}">
        <p14:creationId xmlns:p14="http://schemas.microsoft.com/office/powerpoint/2010/main" val="3599138071"/>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nl-NL"/>
              <a:t>Klik om de stijl te bewerken</a:t>
            </a:r>
            <a:endParaRPr lang="en-GB"/>
          </a:p>
        </p:txBody>
      </p:sp>
      <p:sp>
        <p:nvSpPr>
          <p:cNvPr id="3" name="Tijdelijke aanduiding voor inhou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GB"/>
          </a:p>
        </p:txBody>
      </p:sp>
      <p:sp>
        <p:nvSpPr>
          <p:cNvPr id="4" name="Tijdelijke aanduiding vo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C8C54B0C-1772-489C-AECE-FF4F5B23C995}" type="slidenum">
              <a:rPr lang="en-US">
                <a:solidFill>
                  <a:srgbClr val="000000"/>
                </a:solidFill>
              </a:rPr>
              <a:pPr>
                <a:defRPr/>
              </a:pPr>
              <a:t>‹Nº›</a:t>
            </a:fld>
            <a:endParaRPr lang="en-US">
              <a:solidFill>
                <a:srgbClr val="000000"/>
              </a:solidFill>
            </a:endParaRPr>
          </a:p>
        </p:txBody>
      </p:sp>
    </p:spTree>
    <p:extLst>
      <p:ext uri="{BB962C8B-B14F-4D97-AF65-F5344CB8AC3E}">
        <p14:creationId xmlns:p14="http://schemas.microsoft.com/office/powerpoint/2010/main" val="84372589"/>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nl-NL"/>
              <a:t>Klik om de stijl te bewerken</a:t>
            </a:r>
            <a:endParaRPr lang="en-GB"/>
          </a:p>
        </p:txBody>
      </p:sp>
      <p:sp>
        <p:nvSpPr>
          <p:cNvPr id="3" name="Tijdelijke aanduiding voor afbeelding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ijdelijke aanduiding vo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4BE68D11-D195-4EEE-9DB7-274ECC6E832F}" type="slidenum">
              <a:rPr lang="en-US">
                <a:solidFill>
                  <a:srgbClr val="000000"/>
                </a:solidFill>
              </a:rPr>
              <a:pPr>
                <a:defRPr/>
              </a:pPr>
              <a:t>‹Nº›</a:t>
            </a:fld>
            <a:endParaRPr lang="en-US">
              <a:solidFill>
                <a:srgbClr val="000000"/>
              </a:solidFill>
            </a:endParaRPr>
          </a:p>
        </p:txBody>
      </p:sp>
    </p:spTree>
    <p:extLst>
      <p:ext uri="{BB962C8B-B14F-4D97-AF65-F5344CB8AC3E}">
        <p14:creationId xmlns:p14="http://schemas.microsoft.com/office/powerpoint/2010/main" val="1679262507"/>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en-GB"/>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CA64039-3BEA-4130-9E9E-005EE20D45A3}" type="slidenum">
              <a:rPr lang="en-US">
                <a:solidFill>
                  <a:srgbClr val="000000"/>
                </a:solidFill>
              </a:rPr>
              <a:pPr>
                <a:defRPr/>
              </a:pPr>
              <a:t>‹Nº›</a:t>
            </a:fld>
            <a:endParaRPr lang="en-US">
              <a:solidFill>
                <a:srgbClr val="000000"/>
              </a:solidFill>
            </a:endParaRPr>
          </a:p>
        </p:txBody>
      </p:sp>
    </p:spTree>
    <p:extLst>
      <p:ext uri="{BB962C8B-B14F-4D97-AF65-F5344CB8AC3E}">
        <p14:creationId xmlns:p14="http://schemas.microsoft.com/office/powerpoint/2010/main" val="602830534"/>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515100" y="304800"/>
            <a:ext cx="1943100" cy="5943600"/>
          </a:xfrm>
        </p:spPr>
        <p:txBody>
          <a:bodyPr vert="eaVert"/>
          <a:lstStyle/>
          <a:p>
            <a:r>
              <a:rPr lang="nl-NL"/>
              <a:t>Klik om de stijl te bewerken</a:t>
            </a:r>
            <a:endParaRPr lang="en-GB"/>
          </a:p>
        </p:txBody>
      </p:sp>
      <p:sp>
        <p:nvSpPr>
          <p:cNvPr id="3" name="Tijdelijke aanduiding voor verticale tekst 2"/>
          <p:cNvSpPr>
            <a:spLocks noGrp="1"/>
          </p:cNvSpPr>
          <p:nvPr>
            <p:ph type="body" orient="vert" idx="1"/>
          </p:nvPr>
        </p:nvSpPr>
        <p:spPr>
          <a:xfrm>
            <a:off x="685800" y="304800"/>
            <a:ext cx="5676900" cy="5943600"/>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F546FE8-A6DF-49BB-913F-23E8C1518E94}" type="slidenum">
              <a:rPr lang="en-US">
                <a:solidFill>
                  <a:srgbClr val="000000"/>
                </a:solidFill>
              </a:rPr>
              <a:pPr>
                <a:defRPr/>
              </a:pPr>
              <a:t>‹Nº›</a:t>
            </a:fld>
            <a:endParaRPr lang="en-US">
              <a:solidFill>
                <a:srgbClr val="000000"/>
              </a:solidFill>
            </a:endParaRPr>
          </a:p>
        </p:txBody>
      </p:sp>
    </p:spTree>
    <p:extLst>
      <p:ext uri="{BB962C8B-B14F-4D97-AF65-F5344CB8AC3E}">
        <p14:creationId xmlns:p14="http://schemas.microsoft.com/office/powerpoint/2010/main" val="3493663269"/>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type="txAndObj" preserve="1">
  <p:cSld name="Titel, tekst en inhoud">
    <p:spTree>
      <p:nvGrpSpPr>
        <p:cNvPr id="1" name=""/>
        <p:cNvGrpSpPr/>
        <p:nvPr/>
      </p:nvGrpSpPr>
      <p:grpSpPr>
        <a:xfrm>
          <a:off x="0" y="0"/>
          <a:ext cx="0" cy="0"/>
          <a:chOff x="0" y="0"/>
          <a:chExt cx="0" cy="0"/>
        </a:xfrm>
      </p:grpSpPr>
      <p:sp>
        <p:nvSpPr>
          <p:cNvPr id="2" name="Titel 1"/>
          <p:cNvSpPr>
            <a:spLocks noGrp="1"/>
          </p:cNvSpPr>
          <p:nvPr>
            <p:ph type="title"/>
          </p:nvPr>
        </p:nvSpPr>
        <p:spPr>
          <a:xfrm>
            <a:off x="685800" y="304800"/>
            <a:ext cx="7772400" cy="1143000"/>
          </a:xfrm>
        </p:spPr>
        <p:txBody>
          <a:bodyPr/>
          <a:lstStyle/>
          <a:p>
            <a:r>
              <a:rPr lang="nl-NL"/>
              <a:t>Klik om de stijl te bewerken</a:t>
            </a:r>
            <a:endParaRPr lang="en-GB"/>
          </a:p>
        </p:txBody>
      </p:sp>
      <p:sp>
        <p:nvSpPr>
          <p:cNvPr id="3" name="Tijdelijke aanduiding voor tekst 2"/>
          <p:cNvSpPr>
            <a:spLocks noGrp="1"/>
          </p:cNvSpPr>
          <p:nvPr>
            <p:ph type="body" sz="half" idx="1"/>
          </p:nvPr>
        </p:nvSpPr>
        <p:spPr>
          <a:xfrm>
            <a:off x="685800" y="1600200"/>
            <a:ext cx="3810000" cy="4648200"/>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GB"/>
          </a:p>
        </p:txBody>
      </p:sp>
      <p:sp>
        <p:nvSpPr>
          <p:cNvPr id="4" name="Tijdelijke aanduiding voor inhoud 3"/>
          <p:cNvSpPr>
            <a:spLocks noGrp="1"/>
          </p:cNvSpPr>
          <p:nvPr>
            <p:ph sz="half" idx="2"/>
          </p:nvPr>
        </p:nvSpPr>
        <p:spPr>
          <a:xfrm>
            <a:off x="4648200" y="1600200"/>
            <a:ext cx="3810000" cy="4648200"/>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GB"/>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C17C5303-1CEA-4486-88AB-C8250E004ABE}" type="slidenum">
              <a:rPr lang="en-US">
                <a:solidFill>
                  <a:srgbClr val="000000"/>
                </a:solidFill>
              </a:rPr>
              <a:pPr>
                <a:defRPr/>
              </a:pPr>
              <a:t>‹Nº›</a:t>
            </a:fld>
            <a:endParaRPr lang="en-US">
              <a:solidFill>
                <a:srgbClr val="000000"/>
              </a:solidFill>
            </a:endParaRPr>
          </a:p>
        </p:txBody>
      </p:sp>
    </p:spTree>
    <p:extLst>
      <p:ext uri="{BB962C8B-B14F-4D97-AF65-F5344CB8AC3E}">
        <p14:creationId xmlns:p14="http://schemas.microsoft.com/office/powerpoint/2010/main" val="3360687314"/>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type="objOnly" preserve="1">
  <p:cSld name="Object">
    <p:spTree>
      <p:nvGrpSpPr>
        <p:cNvPr id="1" name=""/>
        <p:cNvGrpSpPr/>
        <p:nvPr/>
      </p:nvGrpSpPr>
      <p:grpSpPr>
        <a:xfrm>
          <a:off x="0" y="0"/>
          <a:ext cx="0" cy="0"/>
          <a:chOff x="0" y="0"/>
          <a:chExt cx="0" cy="0"/>
        </a:xfrm>
      </p:grpSpPr>
      <p:sp>
        <p:nvSpPr>
          <p:cNvPr id="2" name="Tijdelijke aanduiding voor inhoud 1"/>
          <p:cNvSpPr>
            <a:spLocks noGrp="1"/>
          </p:cNvSpPr>
          <p:nvPr>
            <p:ph/>
          </p:nvPr>
        </p:nvSpPr>
        <p:spPr>
          <a:xfrm>
            <a:off x="685800" y="304800"/>
            <a:ext cx="7772400" cy="5943600"/>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GB"/>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F312C553-9721-4A6C-A973-E1C0809523C3}" type="slidenum">
              <a:rPr lang="en-US">
                <a:solidFill>
                  <a:srgbClr val="000000"/>
                </a:solidFill>
              </a:rPr>
              <a:pPr>
                <a:defRPr/>
              </a:pPr>
              <a:t>‹Nº›</a:t>
            </a:fld>
            <a:endParaRPr lang="en-US">
              <a:solidFill>
                <a:srgbClr val="000000"/>
              </a:solidFill>
            </a:endParaRPr>
          </a:p>
        </p:txBody>
      </p:sp>
    </p:spTree>
    <p:extLst>
      <p:ext uri="{BB962C8B-B14F-4D97-AF65-F5344CB8AC3E}">
        <p14:creationId xmlns:p14="http://schemas.microsoft.com/office/powerpoint/2010/main" val="3299413663"/>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type="tbl" preserve="1">
  <p:cSld name="Titel en tabel">
    <p:spTree>
      <p:nvGrpSpPr>
        <p:cNvPr id="1" name=""/>
        <p:cNvGrpSpPr/>
        <p:nvPr/>
      </p:nvGrpSpPr>
      <p:grpSpPr>
        <a:xfrm>
          <a:off x="0" y="0"/>
          <a:ext cx="0" cy="0"/>
          <a:chOff x="0" y="0"/>
          <a:chExt cx="0" cy="0"/>
        </a:xfrm>
      </p:grpSpPr>
      <p:sp>
        <p:nvSpPr>
          <p:cNvPr id="2" name="Titel 1"/>
          <p:cNvSpPr>
            <a:spLocks noGrp="1"/>
          </p:cNvSpPr>
          <p:nvPr>
            <p:ph type="title"/>
          </p:nvPr>
        </p:nvSpPr>
        <p:spPr>
          <a:xfrm>
            <a:off x="685800" y="304800"/>
            <a:ext cx="7772400" cy="1143000"/>
          </a:xfrm>
        </p:spPr>
        <p:txBody>
          <a:bodyPr/>
          <a:lstStyle/>
          <a:p>
            <a:r>
              <a:rPr lang="nl-NL"/>
              <a:t>Klik om de stijl te bewerken</a:t>
            </a:r>
            <a:endParaRPr lang="en-GB"/>
          </a:p>
        </p:txBody>
      </p:sp>
      <p:sp>
        <p:nvSpPr>
          <p:cNvPr id="3" name="Tijdelijke aanduiding voor tabel 2"/>
          <p:cNvSpPr>
            <a:spLocks noGrp="1"/>
          </p:cNvSpPr>
          <p:nvPr>
            <p:ph type="tbl" idx="1"/>
          </p:nvPr>
        </p:nvSpPr>
        <p:spPr>
          <a:xfrm>
            <a:off x="685800" y="1600200"/>
            <a:ext cx="7772400" cy="4648200"/>
          </a:xfrm>
        </p:spPr>
        <p:txBody>
          <a:bodyPr/>
          <a:lstStyle/>
          <a:p>
            <a:pPr lvl="0"/>
            <a:endParaRPr lang="en-GB" noProof="0"/>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E0638F5-9F7E-4A51-A849-EBC6B0C07055}" type="slidenum">
              <a:rPr lang="en-US">
                <a:solidFill>
                  <a:srgbClr val="000000"/>
                </a:solidFill>
              </a:rPr>
              <a:pPr>
                <a:defRPr/>
              </a:pPr>
              <a:t>‹Nº›</a:t>
            </a:fld>
            <a:endParaRPr lang="en-US">
              <a:solidFill>
                <a:srgbClr val="000000"/>
              </a:solidFill>
            </a:endParaRPr>
          </a:p>
        </p:txBody>
      </p:sp>
    </p:spTree>
    <p:extLst>
      <p:ext uri="{BB962C8B-B14F-4D97-AF65-F5344CB8AC3E}">
        <p14:creationId xmlns:p14="http://schemas.microsoft.com/office/powerpoint/2010/main" val="28070806"/>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type="obj">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en-GB"/>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5667DD9-4C73-4C25-9BCA-05E6216B6865}" type="slidenum">
              <a:rPr lang="en-US">
                <a:solidFill>
                  <a:srgbClr val="000000"/>
                </a:solidFill>
              </a:rPr>
              <a:pPr>
                <a:defRPr/>
              </a:pPr>
              <a:t>‹Nº›</a:t>
            </a:fld>
            <a:endParaRPr lang="en-US">
              <a:solidFill>
                <a:srgbClr val="000000"/>
              </a:solidFill>
            </a:endParaRPr>
          </a:p>
        </p:txBody>
      </p:sp>
    </p:spTree>
    <p:extLst>
      <p:ext uri="{BB962C8B-B14F-4D97-AF65-F5344CB8AC3E}">
        <p14:creationId xmlns:p14="http://schemas.microsoft.com/office/powerpoint/2010/main" val="3345645895"/>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type="blank">
  <p:cSld name="Leeg">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371CF292-EC0A-4438-A216-FB853A7701D0}" type="slidenum">
              <a:rPr lang="en-US">
                <a:solidFill>
                  <a:srgbClr val="000000"/>
                </a:solidFill>
              </a:rPr>
              <a:pPr>
                <a:defRPr/>
              </a:pPr>
              <a:t>‹Nº›</a:t>
            </a:fld>
            <a:endParaRPr lang="en-US">
              <a:solidFill>
                <a:srgbClr val="000000"/>
              </a:solidFill>
            </a:endParaRPr>
          </a:p>
        </p:txBody>
      </p:sp>
    </p:spTree>
    <p:extLst>
      <p:ext uri="{BB962C8B-B14F-4D97-AF65-F5344CB8AC3E}">
        <p14:creationId xmlns:p14="http://schemas.microsoft.com/office/powerpoint/2010/main" val="1188552182"/>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type="titleOnly">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en-GB"/>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BEA0F902-BA38-4449-A76B-1D2C8E2C8AD8}" type="slidenum">
              <a:rPr lang="en-US">
                <a:solidFill>
                  <a:srgbClr val="000000"/>
                </a:solidFill>
              </a:rPr>
              <a:pPr>
                <a:defRPr/>
              </a:pPr>
              <a:t>‹Nº›</a:t>
            </a:fld>
            <a:endParaRPr lang="en-US">
              <a:solidFill>
                <a:srgbClr val="000000"/>
              </a:solidFill>
            </a:endParaRPr>
          </a:p>
        </p:txBody>
      </p:sp>
    </p:spTree>
    <p:extLst>
      <p:ext uri="{BB962C8B-B14F-4D97-AF65-F5344CB8AC3E}">
        <p14:creationId xmlns:p14="http://schemas.microsoft.com/office/powerpoint/2010/main" val="4243369125"/>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type="obj">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en-GB"/>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5667DD9-4C73-4C25-9BCA-05E6216B6865}" type="slidenum">
              <a:rPr lang="en-US">
                <a:solidFill>
                  <a:srgbClr val="000000"/>
                </a:solidFill>
              </a:rPr>
              <a:pPr>
                <a:defRPr/>
              </a:pPr>
              <a:t>‹Nº›</a:t>
            </a:fld>
            <a:endParaRPr lang="en-US">
              <a:solidFill>
                <a:srgbClr val="000000"/>
              </a:solidFill>
            </a:endParaRPr>
          </a:p>
        </p:txBody>
      </p:sp>
    </p:spTree>
    <p:extLst>
      <p:ext uri="{BB962C8B-B14F-4D97-AF65-F5344CB8AC3E}">
        <p14:creationId xmlns:p14="http://schemas.microsoft.com/office/powerpoint/2010/main" val="2297802944"/>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type="blank">
  <p:cSld name="Leeg">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371CF292-EC0A-4438-A216-FB853A7701D0}" type="slidenum">
              <a:rPr lang="en-US">
                <a:solidFill>
                  <a:srgbClr val="000000"/>
                </a:solidFill>
              </a:rPr>
              <a:pPr>
                <a:defRPr/>
              </a:pPr>
              <a:t>‹Nº›</a:t>
            </a:fld>
            <a:endParaRPr lang="en-US">
              <a:solidFill>
                <a:srgbClr val="000000"/>
              </a:solidFill>
            </a:endParaRPr>
          </a:p>
        </p:txBody>
      </p:sp>
    </p:spTree>
    <p:extLst>
      <p:ext uri="{BB962C8B-B14F-4D97-AF65-F5344CB8AC3E}">
        <p14:creationId xmlns:p14="http://schemas.microsoft.com/office/powerpoint/2010/main" val="1041813976"/>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type="titleOnly">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en-GB"/>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BEA0F902-BA38-4449-A76B-1D2C8E2C8AD8}" type="slidenum">
              <a:rPr lang="en-US">
                <a:solidFill>
                  <a:srgbClr val="000000"/>
                </a:solidFill>
              </a:rPr>
              <a:pPr>
                <a:defRPr/>
              </a:pPr>
              <a:t>‹Nº›</a:t>
            </a:fld>
            <a:endParaRPr lang="en-US">
              <a:solidFill>
                <a:srgbClr val="000000"/>
              </a:solidFill>
            </a:endParaRPr>
          </a:p>
        </p:txBody>
      </p:sp>
    </p:spTree>
    <p:extLst>
      <p:ext uri="{BB962C8B-B14F-4D97-AF65-F5344CB8AC3E}">
        <p14:creationId xmlns:p14="http://schemas.microsoft.com/office/powerpoint/2010/main" val="3121764705"/>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type="obj">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en-GB"/>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5667DD9-4C73-4C25-9BCA-05E6216B6865}" type="slidenum">
              <a:rPr lang="en-US">
                <a:solidFill>
                  <a:srgbClr val="000000"/>
                </a:solidFill>
              </a:rPr>
              <a:pPr>
                <a:defRPr/>
              </a:pPr>
              <a:t>‹Nº›</a:t>
            </a:fld>
            <a:endParaRPr lang="en-US">
              <a:solidFill>
                <a:srgbClr val="000000"/>
              </a:solidFill>
            </a:endParaRPr>
          </a:p>
        </p:txBody>
      </p:sp>
    </p:spTree>
    <p:extLst>
      <p:ext uri="{BB962C8B-B14F-4D97-AF65-F5344CB8AC3E}">
        <p14:creationId xmlns:p14="http://schemas.microsoft.com/office/powerpoint/2010/main" val="1899629866"/>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type="blank">
  <p:cSld name="Leeg">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371CF292-EC0A-4438-A216-FB853A7701D0}" type="slidenum">
              <a:rPr lang="en-US">
                <a:solidFill>
                  <a:srgbClr val="000000"/>
                </a:solidFill>
              </a:rPr>
              <a:pPr>
                <a:defRPr/>
              </a:pPr>
              <a:t>‹Nº›</a:t>
            </a:fld>
            <a:endParaRPr lang="en-US">
              <a:solidFill>
                <a:srgbClr val="000000"/>
              </a:solidFill>
            </a:endParaRPr>
          </a:p>
        </p:txBody>
      </p:sp>
    </p:spTree>
    <p:extLst>
      <p:ext uri="{BB962C8B-B14F-4D97-AF65-F5344CB8AC3E}">
        <p14:creationId xmlns:p14="http://schemas.microsoft.com/office/powerpoint/2010/main" val="1690841160"/>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type="titleOnly">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en-GB"/>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BEA0F902-BA38-4449-A76B-1D2C8E2C8AD8}" type="slidenum">
              <a:rPr lang="en-US">
                <a:solidFill>
                  <a:srgbClr val="000000"/>
                </a:solidFill>
              </a:rPr>
              <a:pPr>
                <a:defRPr/>
              </a:pPr>
              <a:t>‹Nº›</a:t>
            </a:fld>
            <a:endParaRPr lang="en-US">
              <a:solidFill>
                <a:srgbClr val="000000"/>
              </a:solidFill>
            </a:endParaRPr>
          </a:p>
        </p:txBody>
      </p:sp>
    </p:spTree>
    <p:extLst>
      <p:ext uri="{BB962C8B-B14F-4D97-AF65-F5344CB8AC3E}">
        <p14:creationId xmlns:p14="http://schemas.microsoft.com/office/powerpoint/2010/main" val="39069657"/>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type="obj">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en-GB"/>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5667DD9-4C73-4C25-9BCA-05E6216B6865}" type="slidenum">
              <a:rPr lang="en-US">
                <a:solidFill>
                  <a:srgbClr val="000000"/>
                </a:solidFill>
              </a:rPr>
              <a:pPr>
                <a:defRPr/>
              </a:pPr>
              <a:t>‹Nº›</a:t>
            </a:fld>
            <a:endParaRPr lang="en-US">
              <a:solidFill>
                <a:srgbClr val="000000"/>
              </a:solidFill>
            </a:endParaRPr>
          </a:p>
        </p:txBody>
      </p:sp>
    </p:spTree>
    <p:extLst>
      <p:ext uri="{BB962C8B-B14F-4D97-AF65-F5344CB8AC3E}">
        <p14:creationId xmlns:p14="http://schemas.microsoft.com/office/powerpoint/2010/main" val="2572448754"/>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type="blank">
  <p:cSld name="Leeg">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371CF292-EC0A-4438-A216-FB853A7701D0}" type="slidenum">
              <a:rPr lang="en-US">
                <a:solidFill>
                  <a:srgbClr val="000000"/>
                </a:solidFill>
              </a:rPr>
              <a:pPr>
                <a:defRPr/>
              </a:pPr>
              <a:t>‹Nº›</a:t>
            </a:fld>
            <a:endParaRPr lang="en-US">
              <a:solidFill>
                <a:srgbClr val="000000"/>
              </a:solidFill>
            </a:endParaRPr>
          </a:p>
        </p:txBody>
      </p:sp>
    </p:spTree>
    <p:extLst>
      <p:ext uri="{BB962C8B-B14F-4D97-AF65-F5344CB8AC3E}">
        <p14:creationId xmlns:p14="http://schemas.microsoft.com/office/powerpoint/2010/main" val="2533561237"/>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type="titleOnly">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en-GB"/>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BEA0F902-BA38-4449-A76B-1D2C8E2C8AD8}" type="slidenum">
              <a:rPr lang="en-US">
                <a:solidFill>
                  <a:srgbClr val="000000"/>
                </a:solidFill>
              </a:rPr>
              <a:pPr>
                <a:defRPr/>
              </a:pPr>
              <a:t>‹Nº›</a:t>
            </a:fld>
            <a:endParaRPr lang="en-US">
              <a:solidFill>
                <a:srgbClr val="000000"/>
              </a:solidFill>
            </a:endParaRPr>
          </a:p>
        </p:txBody>
      </p:sp>
    </p:spTree>
    <p:extLst>
      <p:ext uri="{BB962C8B-B14F-4D97-AF65-F5344CB8AC3E}">
        <p14:creationId xmlns:p14="http://schemas.microsoft.com/office/powerpoint/2010/main" val="1184173468"/>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type="obj">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en-GB"/>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5667DD9-4C73-4C25-9BCA-05E6216B6865}" type="slidenum">
              <a:rPr lang="en-US">
                <a:solidFill>
                  <a:srgbClr val="000000"/>
                </a:solidFill>
              </a:rPr>
              <a:pPr>
                <a:defRPr/>
              </a:pPr>
              <a:t>‹Nº›</a:t>
            </a:fld>
            <a:endParaRPr lang="en-US">
              <a:solidFill>
                <a:srgbClr val="000000"/>
              </a:solidFill>
            </a:endParaRPr>
          </a:p>
        </p:txBody>
      </p:sp>
    </p:spTree>
    <p:extLst>
      <p:ext uri="{BB962C8B-B14F-4D97-AF65-F5344CB8AC3E}">
        <p14:creationId xmlns:p14="http://schemas.microsoft.com/office/powerpoint/2010/main" val="1246610033"/>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type="blank">
  <p:cSld name="Leeg">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371CF292-EC0A-4438-A216-FB853A7701D0}" type="slidenum">
              <a:rPr lang="en-US">
                <a:solidFill>
                  <a:srgbClr val="000000"/>
                </a:solidFill>
              </a:rPr>
              <a:pPr>
                <a:defRPr/>
              </a:pPr>
              <a:t>‹Nº›</a:t>
            </a:fld>
            <a:endParaRPr lang="en-US">
              <a:solidFill>
                <a:srgbClr val="000000"/>
              </a:solidFill>
            </a:endParaRPr>
          </a:p>
        </p:txBody>
      </p:sp>
    </p:spTree>
    <p:extLst>
      <p:ext uri="{BB962C8B-B14F-4D97-AF65-F5344CB8AC3E}">
        <p14:creationId xmlns:p14="http://schemas.microsoft.com/office/powerpoint/2010/main" val="50403862"/>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type="titleOnly">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en-GB"/>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BEA0F902-BA38-4449-A76B-1D2C8E2C8AD8}" type="slidenum">
              <a:rPr lang="en-US">
                <a:solidFill>
                  <a:srgbClr val="000000"/>
                </a:solidFill>
              </a:rPr>
              <a:pPr>
                <a:defRPr/>
              </a:pPr>
              <a:t>‹Nº›</a:t>
            </a:fld>
            <a:endParaRPr lang="en-US">
              <a:solidFill>
                <a:srgbClr val="000000"/>
              </a:solidFill>
            </a:endParaRPr>
          </a:p>
        </p:txBody>
      </p:sp>
    </p:spTree>
    <p:extLst>
      <p:ext uri="{BB962C8B-B14F-4D97-AF65-F5344CB8AC3E}">
        <p14:creationId xmlns:p14="http://schemas.microsoft.com/office/powerpoint/2010/main" val="1613650827"/>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nl-NL"/>
              <a:t>Klik om de stijl te bewerken</a:t>
            </a:r>
            <a:endParaRPr lang="en-GB"/>
          </a:p>
        </p:txBody>
      </p:sp>
      <p:sp>
        <p:nvSpPr>
          <p:cNvPr id="3" name="Ond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nl-NL"/>
              <a:t>Klik om het opmaakprofiel van de modelondertitel te bewerken</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58C7958-6CBF-43AD-831A-F917629A6F23}" type="slidenum">
              <a:rPr lang="en-US">
                <a:solidFill>
                  <a:srgbClr val="000000"/>
                </a:solidFill>
              </a:rPr>
              <a:pPr>
                <a:defRPr/>
              </a:pPr>
              <a:t>‹Nº›</a:t>
            </a:fld>
            <a:endParaRPr lang="en-US">
              <a:solidFill>
                <a:srgbClr val="000000"/>
              </a:solidFill>
            </a:endParaRPr>
          </a:p>
        </p:txBody>
      </p:sp>
    </p:spTree>
    <p:extLst>
      <p:ext uri="{BB962C8B-B14F-4D97-AF65-F5344CB8AC3E}">
        <p14:creationId xmlns:p14="http://schemas.microsoft.com/office/powerpoint/2010/main" val="2265358909"/>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en-GB"/>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E7B580F-496E-416D-A7B7-FBC3A694F0DF}" type="slidenum">
              <a:rPr lang="en-US">
                <a:solidFill>
                  <a:srgbClr val="000000"/>
                </a:solidFill>
              </a:rPr>
              <a:pPr>
                <a:defRPr/>
              </a:pPr>
              <a:t>‹Nº›</a:t>
            </a:fld>
            <a:endParaRPr lang="en-US">
              <a:solidFill>
                <a:srgbClr val="000000"/>
              </a:solidFill>
            </a:endParaRPr>
          </a:p>
        </p:txBody>
      </p:sp>
    </p:spTree>
    <p:extLst>
      <p:ext uri="{BB962C8B-B14F-4D97-AF65-F5344CB8AC3E}">
        <p14:creationId xmlns:p14="http://schemas.microsoft.com/office/powerpoint/2010/main" val="4096770872"/>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nl-NL"/>
              <a:t>Klik om de stijl te bewerken</a:t>
            </a:r>
            <a:endParaRPr lang="en-GB"/>
          </a:p>
        </p:txBody>
      </p:sp>
      <p:sp>
        <p:nvSpPr>
          <p:cNvPr id="3" name="Tijdelijke aanduiding voor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a:t>Klik om de modelstijlen te bewerken</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20C334A-A40D-4FCA-9771-3DE612305B5C}" type="slidenum">
              <a:rPr lang="en-US">
                <a:solidFill>
                  <a:srgbClr val="000000"/>
                </a:solidFill>
              </a:rPr>
              <a:pPr>
                <a:defRPr/>
              </a:pPr>
              <a:t>‹Nº›</a:t>
            </a:fld>
            <a:endParaRPr lang="en-US">
              <a:solidFill>
                <a:srgbClr val="000000"/>
              </a:solidFill>
            </a:endParaRPr>
          </a:p>
        </p:txBody>
      </p:sp>
    </p:spTree>
    <p:extLst>
      <p:ext uri="{BB962C8B-B14F-4D97-AF65-F5344CB8AC3E}">
        <p14:creationId xmlns:p14="http://schemas.microsoft.com/office/powerpoint/2010/main" val="1104285780"/>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en-GB"/>
          </a:p>
        </p:txBody>
      </p:sp>
      <p:sp>
        <p:nvSpPr>
          <p:cNvPr id="3" name="Tijdelijke aanduiding voor inhoud 2"/>
          <p:cNvSpPr>
            <a:spLocks noGrp="1"/>
          </p:cNvSpPr>
          <p:nvPr>
            <p:ph sz="half" idx="1"/>
          </p:nvPr>
        </p:nvSpPr>
        <p:spPr>
          <a:xfrm>
            <a:off x="685800" y="1600200"/>
            <a:ext cx="3810000" cy="4648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GB"/>
          </a:p>
        </p:txBody>
      </p:sp>
      <p:sp>
        <p:nvSpPr>
          <p:cNvPr id="4" name="Tijdelijke aanduiding voor inhoud 3"/>
          <p:cNvSpPr>
            <a:spLocks noGrp="1"/>
          </p:cNvSpPr>
          <p:nvPr>
            <p:ph sz="half" idx="2"/>
          </p:nvPr>
        </p:nvSpPr>
        <p:spPr>
          <a:xfrm>
            <a:off x="4648200" y="1600200"/>
            <a:ext cx="3810000" cy="4648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GB"/>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FEEEBD0-9E20-4501-A8D2-CB339C275E4F}" type="slidenum">
              <a:rPr lang="en-US">
                <a:solidFill>
                  <a:srgbClr val="000000"/>
                </a:solidFill>
              </a:rPr>
              <a:pPr>
                <a:defRPr/>
              </a:pPr>
              <a:t>‹Nº›</a:t>
            </a:fld>
            <a:endParaRPr lang="en-US">
              <a:solidFill>
                <a:srgbClr val="000000"/>
              </a:solidFill>
            </a:endParaRPr>
          </a:p>
        </p:txBody>
      </p:sp>
    </p:spTree>
    <p:extLst>
      <p:ext uri="{BB962C8B-B14F-4D97-AF65-F5344CB8AC3E}">
        <p14:creationId xmlns:p14="http://schemas.microsoft.com/office/powerpoint/2010/main" val="3473076040"/>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nl-NL"/>
              <a:t>Klik om de stijl te bewerken</a:t>
            </a:r>
            <a:endParaRPr lang="en-GB"/>
          </a:p>
        </p:txBody>
      </p:sp>
      <p:sp>
        <p:nvSpPr>
          <p:cNvPr id="3" name="Tijdelijke aanduiding vo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GB"/>
          </a:p>
        </p:txBody>
      </p:sp>
      <p:sp>
        <p:nvSpPr>
          <p:cNvPr id="5" name="Tijdelijke aanduiding vo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GB"/>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C325663B-C6FB-4879-B24D-B256F8162902}" type="slidenum">
              <a:rPr lang="en-US">
                <a:solidFill>
                  <a:srgbClr val="000000"/>
                </a:solidFill>
              </a:rPr>
              <a:pPr>
                <a:defRPr/>
              </a:pPr>
              <a:t>‹Nº›</a:t>
            </a:fld>
            <a:endParaRPr lang="en-US">
              <a:solidFill>
                <a:srgbClr val="000000"/>
              </a:solidFill>
            </a:endParaRPr>
          </a:p>
        </p:txBody>
      </p:sp>
    </p:spTree>
    <p:extLst>
      <p:ext uri="{BB962C8B-B14F-4D97-AF65-F5344CB8AC3E}">
        <p14:creationId xmlns:p14="http://schemas.microsoft.com/office/powerpoint/2010/main" val="2297677515"/>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en-GB"/>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A8111126-816D-403C-8F71-05E2BB540360}" type="slidenum">
              <a:rPr lang="en-US">
                <a:solidFill>
                  <a:srgbClr val="000000"/>
                </a:solidFill>
              </a:rPr>
              <a:pPr>
                <a:defRPr/>
              </a:pPr>
              <a:t>‹Nº›</a:t>
            </a:fld>
            <a:endParaRPr lang="en-US">
              <a:solidFill>
                <a:srgbClr val="000000"/>
              </a:solidFill>
            </a:endParaRPr>
          </a:p>
        </p:txBody>
      </p:sp>
    </p:spTree>
    <p:extLst>
      <p:ext uri="{BB962C8B-B14F-4D97-AF65-F5344CB8AC3E}">
        <p14:creationId xmlns:p14="http://schemas.microsoft.com/office/powerpoint/2010/main" val="1627966214"/>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EF13C4C1-B429-44AC-94D0-74073EB7E0CD}" type="slidenum">
              <a:rPr lang="en-US">
                <a:solidFill>
                  <a:srgbClr val="000000"/>
                </a:solidFill>
              </a:rPr>
              <a:pPr>
                <a:defRPr/>
              </a:pPr>
              <a:t>‹Nº›</a:t>
            </a:fld>
            <a:endParaRPr lang="en-US">
              <a:solidFill>
                <a:srgbClr val="000000"/>
              </a:solidFill>
            </a:endParaRPr>
          </a:p>
        </p:txBody>
      </p:sp>
    </p:spTree>
    <p:extLst>
      <p:ext uri="{BB962C8B-B14F-4D97-AF65-F5344CB8AC3E}">
        <p14:creationId xmlns:p14="http://schemas.microsoft.com/office/powerpoint/2010/main" val="823634773"/>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nl-NL"/>
              <a:t>Klik om de stijl te bewerken</a:t>
            </a:r>
            <a:endParaRPr lang="en-GB"/>
          </a:p>
        </p:txBody>
      </p:sp>
      <p:sp>
        <p:nvSpPr>
          <p:cNvPr id="3" name="Tijdelijke aanduiding voor inhou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GB"/>
          </a:p>
        </p:txBody>
      </p:sp>
      <p:sp>
        <p:nvSpPr>
          <p:cNvPr id="4" name="Tijdelijke aanduiding vo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C8C54B0C-1772-489C-AECE-FF4F5B23C995}" type="slidenum">
              <a:rPr lang="en-US">
                <a:solidFill>
                  <a:srgbClr val="000000"/>
                </a:solidFill>
              </a:rPr>
              <a:pPr>
                <a:defRPr/>
              </a:pPr>
              <a:t>‹Nº›</a:t>
            </a:fld>
            <a:endParaRPr lang="en-US">
              <a:solidFill>
                <a:srgbClr val="000000"/>
              </a:solidFill>
            </a:endParaRPr>
          </a:p>
        </p:txBody>
      </p:sp>
    </p:spTree>
    <p:extLst>
      <p:ext uri="{BB962C8B-B14F-4D97-AF65-F5344CB8AC3E}">
        <p14:creationId xmlns:p14="http://schemas.microsoft.com/office/powerpoint/2010/main" val="2054580061"/>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nl-NL"/>
              <a:t>Klik om de stijl te bewerken</a:t>
            </a:r>
            <a:endParaRPr lang="en-GB"/>
          </a:p>
        </p:txBody>
      </p:sp>
      <p:sp>
        <p:nvSpPr>
          <p:cNvPr id="3" name="Tijdelijke aanduiding voor afbeelding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ijdelijke aanduiding vo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4BE68D11-D195-4EEE-9DB7-274ECC6E832F}" type="slidenum">
              <a:rPr lang="en-US">
                <a:solidFill>
                  <a:srgbClr val="000000"/>
                </a:solidFill>
              </a:rPr>
              <a:pPr>
                <a:defRPr/>
              </a:pPr>
              <a:t>‹Nº›</a:t>
            </a:fld>
            <a:endParaRPr lang="en-US">
              <a:solidFill>
                <a:srgbClr val="000000"/>
              </a:solidFill>
            </a:endParaRPr>
          </a:p>
        </p:txBody>
      </p:sp>
    </p:spTree>
    <p:extLst>
      <p:ext uri="{BB962C8B-B14F-4D97-AF65-F5344CB8AC3E}">
        <p14:creationId xmlns:p14="http://schemas.microsoft.com/office/powerpoint/2010/main" val="3653522610"/>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en-GB"/>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CA64039-3BEA-4130-9E9E-005EE20D45A3}" type="slidenum">
              <a:rPr lang="en-US">
                <a:solidFill>
                  <a:srgbClr val="000000"/>
                </a:solidFill>
              </a:rPr>
              <a:pPr>
                <a:defRPr/>
              </a:pPr>
              <a:t>‹Nº›</a:t>
            </a:fld>
            <a:endParaRPr lang="en-US">
              <a:solidFill>
                <a:srgbClr val="000000"/>
              </a:solidFill>
            </a:endParaRPr>
          </a:p>
        </p:txBody>
      </p:sp>
    </p:spTree>
    <p:extLst>
      <p:ext uri="{BB962C8B-B14F-4D97-AF65-F5344CB8AC3E}">
        <p14:creationId xmlns:p14="http://schemas.microsoft.com/office/powerpoint/2010/main" val="917130808"/>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515100" y="304800"/>
            <a:ext cx="1943100" cy="5943600"/>
          </a:xfrm>
        </p:spPr>
        <p:txBody>
          <a:bodyPr vert="eaVert"/>
          <a:lstStyle/>
          <a:p>
            <a:r>
              <a:rPr lang="nl-NL"/>
              <a:t>Klik om de stijl te bewerken</a:t>
            </a:r>
            <a:endParaRPr lang="en-GB"/>
          </a:p>
        </p:txBody>
      </p:sp>
      <p:sp>
        <p:nvSpPr>
          <p:cNvPr id="3" name="Tijdelijke aanduiding voor verticale tekst 2"/>
          <p:cNvSpPr>
            <a:spLocks noGrp="1"/>
          </p:cNvSpPr>
          <p:nvPr>
            <p:ph type="body" orient="vert" idx="1"/>
          </p:nvPr>
        </p:nvSpPr>
        <p:spPr>
          <a:xfrm>
            <a:off x="685800" y="304800"/>
            <a:ext cx="5676900" cy="5943600"/>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F546FE8-A6DF-49BB-913F-23E8C1518E94}" type="slidenum">
              <a:rPr lang="en-US">
                <a:solidFill>
                  <a:srgbClr val="000000"/>
                </a:solidFill>
              </a:rPr>
              <a:pPr>
                <a:defRPr/>
              </a:pPr>
              <a:t>‹Nº›</a:t>
            </a:fld>
            <a:endParaRPr lang="en-US">
              <a:solidFill>
                <a:srgbClr val="000000"/>
              </a:solidFill>
            </a:endParaRPr>
          </a:p>
        </p:txBody>
      </p:sp>
    </p:spTree>
    <p:extLst>
      <p:ext uri="{BB962C8B-B14F-4D97-AF65-F5344CB8AC3E}">
        <p14:creationId xmlns:p14="http://schemas.microsoft.com/office/powerpoint/2010/main" val="2170283964"/>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type="txAndObj" preserve="1">
  <p:cSld name="Titel, tekst en inhoud">
    <p:spTree>
      <p:nvGrpSpPr>
        <p:cNvPr id="1" name=""/>
        <p:cNvGrpSpPr/>
        <p:nvPr/>
      </p:nvGrpSpPr>
      <p:grpSpPr>
        <a:xfrm>
          <a:off x="0" y="0"/>
          <a:ext cx="0" cy="0"/>
          <a:chOff x="0" y="0"/>
          <a:chExt cx="0" cy="0"/>
        </a:xfrm>
      </p:grpSpPr>
      <p:sp>
        <p:nvSpPr>
          <p:cNvPr id="2" name="Titel 1"/>
          <p:cNvSpPr>
            <a:spLocks noGrp="1"/>
          </p:cNvSpPr>
          <p:nvPr>
            <p:ph type="title"/>
          </p:nvPr>
        </p:nvSpPr>
        <p:spPr>
          <a:xfrm>
            <a:off x="685800" y="304800"/>
            <a:ext cx="7772400" cy="1143000"/>
          </a:xfrm>
        </p:spPr>
        <p:txBody>
          <a:bodyPr/>
          <a:lstStyle/>
          <a:p>
            <a:r>
              <a:rPr lang="nl-NL"/>
              <a:t>Klik om de stijl te bewerken</a:t>
            </a:r>
            <a:endParaRPr lang="en-GB"/>
          </a:p>
        </p:txBody>
      </p:sp>
      <p:sp>
        <p:nvSpPr>
          <p:cNvPr id="3" name="Tijdelijke aanduiding voor tekst 2"/>
          <p:cNvSpPr>
            <a:spLocks noGrp="1"/>
          </p:cNvSpPr>
          <p:nvPr>
            <p:ph type="body" sz="half" idx="1"/>
          </p:nvPr>
        </p:nvSpPr>
        <p:spPr>
          <a:xfrm>
            <a:off x="685800" y="1600200"/>
            <a:ext cx="3810000" cy="4648200"/>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GB"/>
          </a:p>
        </p:txBody>
      </p:sp>
      <p:sp>
        <p:nvSpPr>
          <p:cNvPr id="4" name="Tijdelijke aanduiding voor inhoud 3"/>
          <p:cNvSpPr>
            <a:spLocks noGrp="1"/>
          </p:cNvSpPr>
          <p:nvPr>
            <p:ph sz="half" idx="2"/>
          </p:nvPr>
        </p:nvSpPr>
        <p:spPr>
          <a:xfrm>
            <a:off x="4648200" y="1600200"/>
            <a:ext cx="3810000" cy="4648200"/>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GB"/>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C17C5303-1CEA-4486-88AB-C8250E004ABE}" type="slidenum">
              <a:rPr lang="en-US">
                <a:solidFill>
                  <a:srgbClr val="000000"/>
                </a:solidFill>
              </a:rPr>
              <a:pPr>
                <a:defRPr/>
              </a:pPr>
              <a:t>‹Nº›</a:t>
            </a:fld>
            <a:endParaRPr lang="en-US">
              <a:solidFill>
                <a:srgbClr val="000000"/>
              </a:solidFill>
            </a:endParaRPr>
          </a:p>
        </p:txBody>
      </p:sp>
    </p:spTree>
    <p:extLst>
      <p:ext uri="{BB962C8B-B14F-4D97-AF65-F5344CB8AC3E}">
        <p14:creationId xmlns:p14="http://schemas.microsoft.com/office/powerpoint/2010/main" val="3432445326"/>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type="objOnly" preserve="1">
  <p:cSld name="Object">
    <p:spTree>
      <p:nvGrpSpPr>
        <p:cNvPr id="1" name=""/>
        <p:cNvGrpSpPr/>
        <p:nvPr/>
      </p:nvGrpSpPr>
      <p:grpSpPr>
        <a:xfrm>
          <a:off x="0" y="0"/>
          <a:ext cx="0" cy="0"/>
          <a:chOff x="0" y="0"/>
          <a:chExt cx="0" cy="0"/>
        </a:xfrm>
      </p:grpSpPr>
      <p:sp>
        <p:nvSpPr>
          <p:cNvPr id="2" name="Tijdelijke aanduiding voor inhoud 1"/>
          <p:cNvSpPr>
            <a:spLocks noGrp="1"/>
          </p:cNvSpPr>
          <p:nvPr>
            <p:ph/>
          </p:nvPr>
        </p:nvSpPr>
        <p:spPr>
          <a:xfrm>
            <a:off x="685800" y="304800"/>
            <a:ext cx="7772400" cy="5943600"/>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GB"/>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F312C553-9721-4A6C-A973-E1C0809523C3}" type="slidenum">
              <a:rPr lang="en-US">
                <a:solidFill>
                  <a:srgbClr val="000000"/>
                </a:solidFill>
              </a:rPr>
              <a:pPr>
                <a:defRPr/>
              </a:pPr>
              <a:t>‹Nº›</a:t>
            </a:fld>
            <a:endParaRPr lang="en-US">
              <a:solidFill>
                <a:srgbClr val="000000"/>
              </a:solidFill>
            </a:endParaRPr>
          </a:p>
        </p:txBody>
      </p:sp>
    </p:spTree>
    <p:extLst>
      <p:ext uri="{BB962C8B-B14F-4D97-AF65-F5344CB8AC3E}">
        <p14:creationId xmlns:p14="http://schemas.microsoft.com/office/powerpoint/2010/main" val="2044724086"/>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type="tbl" preserve="1">
  <p:cSld name="Titel en tabel">
    <p:spTree>
      <p:nvGrpSpPr>
        <p:cNvPr id="1" name=""/>
        <p:cNvGrpSpPr/>
        <p:nvPr/>
      </p:nvGrpSpPr>
      <p:grpSpPr>
        <a:xfrm>
          <a:off x="0" y="0"/>
          <a:ext cx="0" cy="0"/>
          <a:chOff x="0" y="0"/>
          <a:chExt cx="0" cy="0"/>
        </a:xfrm>
      </p:grpSpPr>
      <p:sp>
        <p:nvSpPr>
          <p:cNvPr id="2" name="Titel 1"/>
          <p:cNvSpPr>
            <a:spLocks noGrp="1"/>
          </p:cNvSpPr>
          <p:nvPr>
            <p:ph type="title"/>
          </p:nvPr>
        </p:nvSpPr>
        <p:spPr>
          <a:xfrm>
            <a:off x="685800" y="304800"/>
            <a:ext cx="7772400" cy="1143000"/>
          </a:xfrm>
        </p:spPr>
        <p:txBody>
          <a:bodyPr/>
          <a:lstStyle/>
          <a:p>
            <a:r>
              <a:rPr lang="nl-NL"/>
              <a:t>Klik om de stijl te bewerken</a:t>
            </a:r>
            <a:endParaRPr lang="en-GB"/>
          </a:p>
        </p:txBody>
      </p:sp>
      <p:sp>
        <p:nvSpPr>
          <p:cNvPr id="3" name="Tijdelijke aanduiding voor tabel 2"/>
          <p:cNvSpPr>
            <a:spLocks noGrp="1"/>
          </p:cNvSpPr>
          <p:nvPr>
            <p:ph type="tbl" idx="1"/>
          </p:nvPr>
        </p:nvSpPr>
        <p:spPr>
          <a:xfrm>
            <a:off x="685800" y="1600200"/>
            <a:ext cx="7772400" cy="4648200"/>
          </a:xfrm>
        </p:spPr>
        <p:txBody>
          <a:bodyPr/>
          <a:lstStyle/>
          <a:p>
            <a:pPr lvl="0"/>
            <a:endParaRPr lang="en-GB" noProof="0"/>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E0638F5-9F7E-4A51-A849-EBC6B0C07055}" type="slidenum">
              <a:rPr lang="en-US">
                <a:solidFill>
                  <a:srgbClr val="000000"/>
                </a:solidFill>
              </a:rPr>
              <a:pPr>
                <a:defRPr/>
              </a:pPr>
              <a:t>‹Nº›</a:t>
            </a:fld>
            <a:endParaRPr lang="en-US">
              <a:solidFill>
                <a:srgbClr val="000000"/>
              </a:solidFill>
            </a:endParaRPr>
          </a:p>
        </p:txBody>
      </p:sp>
    </p:spTree>
    <p:extLst>
      <p:ext uri="{BB962C8B-B14F-4D97-AF65-F5344CB8AC3E}">
        <p14:creationId xmlns:p14="http://schemas.microsoft.com/office/powerpoint/2010/main" val="1742369545"/>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tint val="75000"/>
                  </a:prstClr>
                </a:solidFill>
              </a:rPr>
              <a:pPr/>
              <a:t>6/21/2017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prstClr val="black">
                    <a:tint val="75000"/>
                  </a:prstClr>
                </a:solidFill>
              </a:rPr>
              <a:pPr/>
              <a:t>‹Nº›</a:t>
            </a:fld>
            <a:endParaRPr lang="en-US" dirty="0">
              <a:solidFill>
                <a:prstClr val="black">
                  <a:tint val="75000"/>
                </a:prstClr>
              </a:solidFill>
            </a:endParaRPr>
          </a:p>
        </p:txBody>
      </p:sp>
    </p:spTree>
    <p:extLst>
      <p:ext uri="{BB962C8B-B14F-4D97-AF65-F5344CB8AC3E}">
        <p14:creationId xmlns:p14="http://schemas.microsoft.com/office/powerpoint/2010/main" val="3604623518"/>
      </p:ext>
    </p:extLst>
  </p:cSld>
  <p:clrMapOvr>
    <a:masterClrMapping/>
  </p:clrMapOvr>
  <p:hf sldNum="0" hdr="0" ftr="0" dt="0"/>
</p:sldLayout>
</file>

<file path=ppt/slideLayouts/slideLayout20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7C9E3FA-3AFE-4106-8962-BDAD008B949A}" type="datetimeFigureOut">
              <a:rPr lang="es-DO" smtClean="0">
                <a:solidFill>
                  <a:prstClr val="black">
                    <a:tint val="75000"/>
                  </a:prstClr>
                </a:solidFill>
              </a:rPr>
              <a:pPr/>
              <a:t>21/06/2017</a:t>
            </a:fld>
            <a:endParaRPr lang="es-DO">
              <a:solidFill>
                <a:prstClr val="black">
                  <a:tint val="75000"/>
                </a:prstClr>
              </a:solidFill>
            </a:endParaRPr>
          </a:p>
        </p:txBody>
      </p:sp>
      <p:sp>
        <p:nvSpPr>
          <p:cNvPr id="5" name="Footer Placeholder 4"/>
          <p:cNvSpPr>
            <a:spLocks noGrp="1"/>
          </p:cNvSpPr>
          <p:nvPr>
            <p:ph type="ftr" sz="quarter" idx="11"/>
          </p:nvPr>
        </p:nvSpPr>
        <p:spPr/>
        <p:txBody>
          <a:bodyPr/>
          <a:lstStyle/>
          <a:p>
            <a:endParaRPr lang="es-DO">
              <a:solidFill>
                <a:prstClr val="black">
                  <a:tint val="75000"/>
                </a:prstClr>
              </a:solidFill>
            </a:endParaRPr>
          </a:p>
        </p:txBody>
      </p:sp>
      <p:sp>
        <p:nvSpPr>
          <p:cNvPr id="6" name="Slide Number Placeholder 5"/>
          <p:cNvSpPr>
            <a:spLocks noGrp="1"/>
          </p:cNvSpPr>
          <p:nvPr>
            <p:ph type="sldNum" sz="quarter" idx="12"/>
          </p:nvPr>
        </p:nvSpPr>
        <p:spPr/>
        <p:txBody>
          <a:bodyPr/>
          <a:lstStyle/>
          <a:p>
            <a:fld id="{80DD1302-33F9-4744-88A5-95858FF0FC14}" type="slidenum">
              <a:rPr lang="es-DO" smtClean="0">
                <a:solidFill>
                  <a:prstClr val="black">
                    <a:tint val="75000"/>
                  </a:prstClr>
                </a:solidFill>
              </a:rPr>
              <a:pPr/>
              <a:t>‹Nº›</a:t>
            </a:fld>
            <a:endParaRPr lang="es-DO">
              <a:solidFill>
                <a:prstClr val="black">
                  <a:tint val="75000"/>
                </a:prstClr>
              </a:solidFill>
            </a:endParaRPr>
          </a:p>
        </p:txBody>
      </p:sp>
    </p:spTree>
    <p:extLst>
      <p:ext uri="{BB962C8B-B14F-4D97-AF65-F5344CB8AC3E}">
        <p14:creationId xmlns:p14="http://schemas.microsoft.com/office/powerpoint/2010/main" val="1074175721"/>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tint val="75000"/>
                  </a:prstClr>
                </a:solidFill>
              </a:rPr>
              <a:pPr/>
              <a:t>6/21/2017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prstClr val="black">
                    <a:tint val="75000"/>
                  </a:prstClr>
                </a:solidFill>
              </a:rPr>
              <a:pPr/>
              <a:t>‹Nº›</a:t>
            </a:fld>
            <a:endParaRPr lang="en-US" dirty="0">
              <a:solidFill>
                <a:prstClr val="black">
                  <a:tint val="75000"/>
                </a:prstClr>
              </a:solidFill>
            </a:endParaRPr>
          </a:p>
        </p:txBody>
      </p:sp>
    </p:spTree>
    <p:extLst>
      <p:ext uri="{BB962C8B-B14F-4D97-AF65-F5344CB8AC3E}">
        <p14:creationId xmlns:p14="http://schemas.microsoft.com/office/powerpoint/2010/main" val="758029759"/>
      </p:ext>
    </p:extLst>
  </p:cSld>
  <p:clrMapOvr>
    <a:masterClrMapping/>
  </p:clrMapOvr>
  <p:hf sldNum="0" hdr="0" ftr="0" dt="0"/>
</p:sldLayout>
</file>

<file path=ppt/slideLayouts/slideLayout20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61BEF0D-F0BB-DE4B-95CE-6DB70DBA9567}" type="datetimeFigureOut">
              <a:rPr lang="en-US" smtClean="0">
                <a:solidFill>
                  <a:prstClr val="black">
                    <a:tint val="75000"/>
                  </a:prstClr>
                </a:solidFill>
              </a:rPr>
              <a:pPr/>
              <a:t>6/21/2017</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D57F1E4F-1CFF-5643-939E-217C01CDF565}" type="slidenum">
              <a:rPr lang="en-US" smtClean="0">
                <a:solidFill>
                  <a:prstClr val="black">
                    <a:tint val="75000"/>
                  </a:prstClr>
                </a:solidFill>
              </a:rPr>
              <a:pPr/>
              <a:t>‹Nº›</a:t>
            </a:fld>
            <a:endParaRPr lang="en-US" dirty="0">
              <a:solidFill>
                <a:prstClr val="black">
                  <a:tint val="75000"/>
                </a:prstClr>
              </a:solidFill>
            </a:endParaRPr>
          </a:p>
        </p:txBody>
      </p:sp>
    </p:spTree>
    <p:extLst>
      <p:ext uri="{BB962C8B-B14F-4D97-AF65-F5344CB8AC3E}">
        <p14:creationId xmlns:p14="http://schemas.microsoft.com/office/powerpoint/2010/main" val="3985277166"/>
      </p:ext>
    </p:extLst>
  </p:cSld>
  <p:clrMapOvr>
    <a:masterClrMapping/>
  </p:clrMapOvr>
  <p:hf sldNum="0" hdr="0" ftr="0" dt="0"/>
</p:sldLayout>
</file>

<file path=ppt/slideLayouts/slideLayout2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61BEF0D-F0BB-DE4B-95CE-6DB70DBA9567}" type="datetimeFigureOut">
              <a:rPr lang="en-US" smtClean="0">
                <a:solidFill>
                  <a:prstClr val="black">
                    <a:tint val="75000"/>
                  </a:prstClr>
                </a:solidFill>
              </a:rPr>
              <a:pPr/>
              <a:t>6/21/2017</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D57F1E4F-1CFF-5643-939E-217C01CDF565}" type="slidenum">
              <a:rPr lang="en-US" smtClean="0">
                <a:solidFill>
                  <a:prstClr val="black">
                    <a:tint val="75000"/>
                  </a:prstClr>
                </a:solidFill>
              </a:rPr>
              <a:pPr/>
              <a:t>‹Nº›</a:t>
            </a:fld>
            <a:endParaRPr lang="en-US" dirty="0">
              <a:solidFill>
                <a:prstClr val="black">
                  <a:tint val="75000"/>
                </a:prstClr>
              </a:solidFill>
            </a:endParaRPr>
          </a:p>
        </p:txBody>
      </p:sp>
    </p:spTree>
    <p:extLst>
      <p:ext uri="{BB962C8B-B14F-4D97-AF65-F5344CB8AC3E}">
        <p14:creationId xmlns:p14="http://schemas.microsoft.com/office/powerpoint/2010/main" val="295771844"/>
      </p:ext>
    </p:extLst>
  </p:cSld>
  <p:clrMapOvr>
    <a:masterClrMapping/>
  </p:clrMapOvr>
  <p:hf sldNum="0" hdr="0" ftr="0" dt="0"/>
</p:sldLayout>
</file>

<file path=ppt/slideLayouts/slideLayout2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61BEF0D-F0BB-DE4B-95CE-6DB70DBA9567}" type="datetimeFigureOut">
              <a:rPr lang="en-US" smtClean="0">
                <a:solidFill>
                  <a:prstClr val="black">
                    <a:tint val="75000"/>
                  </a:prstClr>
                </a:solidFill>
              </a:rPr>
              <a:pPr/>
              <a:t>6/21/2017</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D57F1E4F-1CFF-5643-939E-217C01CDF565}" type="slidenum">
              <a:rPr lang="en-US" smtClean="0">
                <a:solidFill>
                  <a:prstClr val="black">
                    <a:tint val="75000"/>
                  </a:prstClr>
                </a:solidFill>
              </a:rPr>
              <a:pPr/>
              <a:t>‹Nº›</a:t>
            </a:fld>
            <a:endParaRPr lang="en-US" dirty="0">
              <a:solidFill>
                <a:prstClr val="black">
                  <a:tint val="75000"/>
                </a:prstClr>
              </a:solidFill>
            </a:endParaRPr>
          </a:p>
        </p:txBody>
      </p:sp>
    </p:spTree>
    <p:extLst>
      <p:ext uri="{BB962C8B-B14F-4D97-AF65-F5344CB8AC3E}">
        <p14:creationId xmlns:p14="http://schemas.microsoft.com/office/powerpoint/2010/main" val="2119994285"/>
      </p:ext>
    </p:extLst>
  </p:cSld>
  <p:clrMapOvr>
    <a:masterClrMapping/>
  </p:clrMapOvr>
  <p:hf sldNum="0" hdr="0" ftr="0" dt="0"/>
</p:sldLayout>
</file>

<file path=ppt/slideLayouts/slideLayout2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solidFill>
                  <a:prstClr val="black">
                    <a:tint val="75000"/>
                  </a:prstClr>
                </a:solidFill>
              </a:rPr>
              <a:pPr/>
              <a:t>6/21/2017</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D57F1E4F-1CFF-5643-939E-217C01CDF565}" type="slidenum">
              <a:rPr lang="en-US" smtClean="0">
                <a:solidFill>
                  <a:prstClr val="black">
                    <a:tint val="75000"/>
                  </a:prstClr>
                </a:solidFill>
              </a:rPr>
              <a:pPr/>
              <a:t>‹Nº›</a:t>
            </a:fld>
            <a:endParaRPr lang="en-US" dirty="0">
              <a:solidFill>
                <a:prstClr val="black">
                  <a:tint val="75000"/>
                </a:prstClr>
              </a:solidFill>
            </a:endParaRPr>
          </a:p>
        </p:txBody>
      </p:sp>
    </p:spTree>
    <p:extLst>
      <p:ext uri="{BB962C8B-B14F-4D97-AF65-F5344CB8AC3E}">
        <p14:creationId xmlns:p14="http://schemas.microsoft.com/office/powerpoint/2010/main" val="1099602539"/>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70DDF080-5E8C-48AD-84E5-6C08B304C14E}" type="datetimeFigureOut">
              <a:rPr lang="en-US" smtClean="0">
                <a:solidFill>
                  <a:prstClr val="black">
                    <a:tint val="75000"/>
                  </a:prstClr>
                </a:solidFill>
              </a:rPr>
              <a:pPr/>
              <a:t>6/21/2017</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47333891-D5E7-4C7B-BF1D-E855E53CB5A8}" type="slidenum">
              <a:rPr lang="en-US" smtClean="0">
                <a:solidFill>
                  <a:prstClr val="black">
                    <a:tint val="75000"/>
                  </a:prstClr>
                </a:solidFill>
              </a:rPr>
              <a:pPr/>
              <a:t>‹Nº›</a:t>
            </a:fld>
            <a:endParaRPr lang="en-US" dirty="0">
              <a:solidFill>
                <a:prstClr val="black">
                  <a:tint val="75000"/>
                </a:prstClr>
              </a:solidFill>
            </a:endParaRPr>
          </a:p>
        </p:txBody>
      </p:sp>
    </p:spTree>
    <p:extLst>
      <p:ext uri="{BB962C8B-B14F-4D97-AF65-F5344CB8AC3E}">
        <p14:creationId xmlns:p14="http://schemas.microsoft.com/office/powerpoint/2010/main" val="3465962159"/>
      </p:ext>
    </p:extLst>
  </p:cSld>
  <p:clrMapOvr>
    <a:masterClrMapping/>
  </p:clrMapOvr>
  <p:hf sldNum="0" hdr="0" ftr="0" dt="0"/>
</p:sldLayout>
</file>

<file path=ppt/slideLayouts/slideLayout2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solidFill>
                  <a:prstClr val="black">
                    <a:tint val="75000"/>
                  </a:prstClr>
                </a:solidFill>
              </a:rPr>
              <a:pPr/>
              <a:t>6/21/2017</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D57F1E4F-1CFF-5643-939E-217C01CDF565}" type="slidenum">
              <a:rPr lang="en-US" smtClean="0">
                <a:solidFill>
                  <a:prstClr val="black">
                    <a:tint val="75000"/>
                  </a:prstClr>
                </a:solidFill>
              </a:rPr>
              <a:pPr/>
              <a:t>‹Nº›</a:t>
            </a:fld>
            <a:endParaRPr lang="en-US" dirty="0">
              <a:solidFill>
                <a:prstClr val="black">
                  <a:tint val="75000"/>
                </a:prstClr>
              </a:solidFill>
            </a:endParaRPr>
          </a:p>
        </p:txBody>
      </p:sp>
    </p:spTree>
    <p:extLst>
      <p:ext uri="{BB962C8B-B14F-4D97-AF65-F5344CB8AC3E}">
        <p14:creationId xmlns:p14="http://schemas.microsoft.com/office/powerpoint/2010/main" val="734571154"/>
      </p:ext>
    </p:extLst>
  </p:cSld>
  <p:clrMapOvr>
    <a:masterClrMapping/>
  </p:clrMapOvr>
  <p:hf sldNum="0" hdr="0" ftr="0" dt="0"/>
</p:sldLayout>
</file>

<file path=ppt/slideLayouts/slideLayout2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0DDF080-5E8C-48AD-84E5-6C08B304C14E}" type="datetimeFigureOut">
              <a:rPr lang="en-US" smtClean="0">
                <a:solidFill>
                  <a:prstClr val="black">
                    <a:tint val="75000"/>
                  </a:prstClr>
                </a:solidFill>
              </a:rPr>
              <a:pPr/>
              <a:t>6/21/2017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47333891-D5E7-4C7B-BF1D-E855E53CB5A8}" type="slidenum">
              <a:rPr lang="en-US" smtClean="0">
                <a:solidFill>
                  <a:prstClr val="black">
                    <a:tint val="75000"/>
                  </a:prstClr>
                </a:solidFill>
              </a:rPr>
              <a:pPr/>
              <a:t>‹Nº›</a:t>
            </a:fld>
            <a:endParaRPr lang="en-US" dirty="0">
              <a:solidFill>
                <a:prstClr val="black">
                  <a:tint val="75000"/>
                </a:prstClr>
              </a:solidFill>
            </a:endParaRPr>
          </a:p>
        </p:txBody>
      </p:sp>
    </p:spTree>
    <p:extLst>
      <p:ext uri="{BB962C8B-B14F-4D97-AF65-F5344CB8AC3E}">
        <p14:creationId xmlns:p14="http://schemas.microsoft.com/office/powerpoint/2010/main" val="2338253071"/>
      </p:ext>
    </p:extLst>
  </p:cSld>
  <p:clrMapOvr>
    <a:masterClrMapping/>
  </p:clrMapOvr>
  <p:hf sldNum="0" hdr="0" ftr="0" dt="0"/>
</p:sldLayout>
</file>

<file path=ppt/slideLayouts/slideLayout2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tint val="75000"/>
                  </a:prstClr>
                </a:solidFill>
              </a:rPr>
              <a:pPr/>
              <a:t>6/21/2017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prstClr val="black">
                    <a:tint val="75000"/>
                  </a:prstClr>
                </a:solidFill>
              </a:rPr>
              <a:pPr/>
              <a:t>‹Nº›</a:t>
            </a:fld>
            <a:endParaRPr lang="en-US" dirty="0">
              <a:solidFill>
                <a:prstClr val="black">
                  <a:tint val="75000"/>
                </a:prstClr>
              </a:solidFill>
            </a:endParaRPr>
          </a:p>
        </p:txBody>
      </p:sp>
    </p:spTree>
    <p:extLst>
      <p:ext uri="{BB962C8B-B14F-4D97-AF65-F5344CB8AC3E}">
        <p14:creationId xmlns:p14="http://schemas.microsoft.com/office/powerpoint/2010/main" val="77728298"/>
      </p:ext>
    </p:extLst>
  </p:cSld>
  <p:clrMapOvr>
    <a:masterClrMapping/>
  </p:clrMapOvr>
  <p:hf sldNum="0" hdr="0" ftr="0" dt="0"/>
</p:sldLayout>
</file>

<file path=ppt/slideLayouts/slideLayout217.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2" name="Rectangle 1"/>
          <p:cNvSpPr/>
          <p:nvPr userDrawn="1"/>
        </p:nvSpPr>
        <p:spPr>
          <a:xfrm>
            <a:off x="-6350" y="2"/>
            <a:ext cx="9144000" cy="144829"/>
          </a:xfrm>
          <a:prstGeom prst="rect">
            <a:avLst/>
          </a:prstGeom>
          <a:solidFill>
            <a:srgbClr val="1F497D">
              <a:alpha val="0"/>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7200">
              <a:defRPr/>
            </a:pPr>
            <a:endParaRPr lang="en-US">
              <a:solidFill>
                <a:prstClr val="white"/>
              </a:solidFill>
            </a:endParaRPr>
          </a:p>
        </p:txBody>
      </p:sp>
      <p:sp>
        <p:nvSpPr>
          <p:cNvPr id="4" name="TextBox 3"/>
          <p:cNvSpPr txBox="1">
            <a:spLocks noChangeArrowheads="1"/>
          </p:cNvSpPr>
          <p:nvPr userDrawn="1"/>
        </p:nvSpPr>
        <p:spPr bwMode="auto">
          <a:xfrm>
            <a:off x="5193209" y="6598359"/>
            <a:ext cx="3505200"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r" defTabSz="457200" eaLnBrk="1" hangingPunct="1">
              <a:defRPr/>
            </a:pPr>
            <a:r>
              <a:rPr lang="en-CA" sz="700" b="1" dirty="0">
                <a:solidFill>
                  <a:srgbClr val="1F497D"/>
                </a:solidFill>
                <a:latin typeface="Arial" charset="0"/>
                <a:cs typeface="Arial" charset="0"/>
              </a:rPr>
              <a:t>GOLDQUEST MINING CORP. CORPORATE PRESENTATION</a:t>
            </a:r>
            <a:endParaRPr lang="en-US" sz="700" dirty="0">
              <a:solidFill>
                <a:srgbClr val="1F497D"/>
              </a:solidFill>
              <a:latin typeface="Arial" charset="0"/>
              <a:cs typeface="Arial" charset="0"/>
            </a:endParaRPr>
          </a:p>
        </p:txBody>
      </p:sp>
      <p:sp>
        <p:nvSpPr>
          <p:cNvPr id="5" name="TextBox 4"/>
          <p:cNvSpPr txBox="1">
            <a:spLocks noChangeArrowheads="1"/>
          </p:cNvSpPr>
          <p:nvPr userDrawn="1"/>
        </p:nvSpPr>
        <p:spPr bwMode="auto">
          <a:xfrm>
            <a:off x="8593597" y="6578039"/>
            <a:ext cx="38588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defTabSz="457200" eaLnBrk="1" hangingPunct="1">
              <a:defRPr/>
            </a:pPr>
            <a:fld id="{A17C9FDB-212D-8D44-B81A-1196C571DC07}" type="slidenum">
              <a:rPr lang="en-US" sz="800" b="1" smtClean="0">
                <a:solidFill>
                  <a:srgbClr val="1F497D"/>
                </a:solidFill>
                <a:latin typeface="Arial" charset="0"/>
                <a:cs typeface="Arial" charset="0"/>
              </a:rPr>
              <a:pPr algn="ctr" defTabSz="457200" eaLnBrk="1" hangingPunct="1">
                <a:defRPr/>
              </a:pPr>
              <a:t>‹Nº›</a:t>
            </a:fld>
            <a:endParaRPr lang="en-US" sz="800" b="1" dirty="0">
              <a:solidFill>
                <a:srgbClr val="1F497D"/>
              </a:solidFill>
              <a:latin typeface="Arial" charset="0"/>
              <a:cs typeface="Arial" charset="0"/>
            </a:endParaRPr>
          </a:p>
        </p:txBody>
      </p:sp>
      <p:sp>
        <p:nvSpPr>
          <p:cNvPr id="6" name="TextBox 5"/>
          <p:cNvSpPr txBox="1">
            <a:spLocks noChangeArrowheads="1"/>
          </p:cNvSpPr>
          <p:nvPr userDrawn="1"/>
        </p:nvSpPr>
        <p:spPr bwMode="auto">
          <a:xfrm>
            <a:off x="152400" y="6588199"/>
            <a:ext cx="2943225"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defTabSz="457200" eaLnBrk="1" hangingPunct="1">
              <a:defRPr/>
            </a:pPr>
            <a:r>
              <a:rPr lang="en-CA" sz="700" dirty="0">
                <a:solidFill>
                  <a:srgbClr val="1F497D"/>
                </a:solidFill>
                <a:latin typeface="Arial" charset="0"/>
                <a:cs typeface="Arial" charset="0"/>
              </a:rPr>
              <a:t>TSX-V:GQC   |   GOLDQUESTCORP.COM   |   JANUARY 2016</a:t>
            </a:r>
            <a:endParaRPr lang="en-US" sz="700" dirty="0">
              <a:solidFill>
                <a:srgbClr val="1F497D"/>
              </a:solidFill>
              <a:latin typeface="Arial" charset="0"/>
              <a:cs typeface="Arial" charset="0"/>
            </a:endParaRPr>
          </a:p>
        </p:txBody>
      </p:sp>
      <p:sp>
        <p:nvSpPr>
          <p:cNvPr id="18" name="Rectangle 17"/>
          <p:cNvSpPr/>
          <p:nvPr userDrawn="1"/>
        </p:nvSpPr>
        <p:spPr>
          <a:xfrm>
            <a:off x="0" y="6773618"/>
            <a:ext cx="9143999" cy="84382"/>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endParaRPr>
          </a:p>
        </p:txBody>
      </p:sp>
    </p:spTree>
    <p:extLst>
      <p:ext uri="{BB962C8B-B14F-4D97-AF65-F5344CB8AC3E}">
        <p14:creationId xmlns:p14="http://schemas.microsoft.com/office/powerpoint/2010/main" val="3467569064"/>
      </p:ext>
    </p:extLst>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Content Placeholder 2"/>
          <p:cNvSpPr txBox="1">
            <a:spLocks noGrp="1"/>
          </p:cNvSpPr>
          <p:nvPr>
            <p:ph idx="1"/>
          </p:nvPr>
        </p:nvSpPr>
        <p:spPr>
          <a:xfrm>
            <a:off x="508000" y="2160590"/>
            <a:ext cx="6447500" cy="3880768"/>
          </a:xfrm>
          <a:prstGeom prst="rect">
            <a:avLst/>
          </a:prstGeo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3"/>
          <p:cNvSpPr txBox="1">
            <a:spLocks noGrp="1"/>
          </p:cNvSpPr>
          <p:nvPr>
            <p:ph type="dt" sz="half" idx="7"/>
          </p:nvPr>
        </p:nvSpPr>
        <p:spPr>
          <a:xfrm>
            <a:off x="5403850" y="6041359"/>
            <a:ext cx="683955" cy="365129"/>
          </a:xfrm>
          <a:prstGeom prst="rect">
            <a:avLst/>
          </a:prstGeom>
        </p:spPr>
        <p:txBody>
          <a:bodyPr/>
          <a:lstStyle>
            <a:lvl1pPr>
              <a:defRPr/>
            </a:lvl1pPr>
          </a:lstStyle>
          <a:p>
            <a:fld id="{F1BAE2E4-7B58-49A1-BC17-6610F880887C}" type="datetime1">
              <a:rPr lang="en-US" smtClean="0">
                <a:solidFill>
                  <a:prstClr val="black">
                    <a:tint val="75000"/>
                  </a:prstClr>
                </a:solidFill>
              </a:rPr>
              <a:pPr/>
              <a:t>6/21/2017</a:t>
            </a:fld>
            <a:endParaRPr lang="en-US">
              <a:solidFill>
                <a:prstClr val="black">
                  <a:tint val="75000"/>
                </a:prstClr>
              </a:solidFill>
            </a:endParaRPr>
          </a:p>
        </p:txBody>
      </p:sp>
      <p:sp>
        <p:nvSpPr>
          <p:cNvPr id="4" name="Footer Placeholder 4"/>
          <p:cNvSpPr txBox="1">
            <a:spLocks noGrp="1"/>
          </p:cNvSpPr>
          <p:nvPr>
            <p:ph type="ftr" sz="quarter" idx="9"/>
          </p:nvPr>
        </p:nvSpPr>
        <p:spPr>
          <a:xfrm>
            <a:off x="507999" y="6041359"/>
            <a:ext cx="4723207" cy="365129"/>
          </a:xfrm>
          <a:prstGeom prst="rect">
            <a:avLst/>
          </a:prstGeom>
        </p:spPr>
        <p:txBody>
          <a:bodyPr/>
          <a:lstStyle>
            <a:lvl1pPr>
              <a:defRPr/>
            </a:lvl1pPr>
          </a:lstStyle>
          <a:p>
            <a:endParaRPr lang="en-US">
              <a:solidFill>
                <a:prstClr val="black">
                  <a:tint val="75000"/>
                </a:prstClr>
              </a:solidFill>
            </a:endParaRPr>
          </a:p>
        </p:txBody>
      </p:sp>
      <p:sp>
        <p:nvSpPr>
          <p:cNvPr id="5" name="Slide Number Placeholder 5"/>
          <p:cNvSpPr txBox="1">
            <a:spLocks noGrp="1"/>
          </p:cNvSpPr>
          <p:nvPr>
            <p:ph type="sldNum" sz="quarter" idx="8"/>
          </p:nvPr>
        </p:nvSpPr>
        <p:spPr>
          <a:xfrm>
            <a:off x="6442994" y="6041359"/>
            <a:ext cx="512505" cy="365129"/>
          </a:xfrm>
          <a:prstGeom prst="rect">
            <a:avLst/>
          </a:prstGeom>
        </p:spPr>
        <p:txBody>
          <a:bodyPr/>
          <a:lstStyle>
            <a:lvl1pPr>
              <a:defRPr/>
            </a:lvl1pPr>
          </a:lstStyle>
          <a:p>
            <a:fld id="{E76C2D7F-05F3-47EB-A734-6A2BAD27887E}" type="slidenum">
              <a:rPr lang="en-US" smtClean="0">
                <a:solidFill>
                  <a:prstClr val="black">
                    <a:tint val="75000"/>
                  </a:prstClr>
                </a:solidFill>
              </a:rPr>
              <a:pPr/>
              <a:t>‹Nº›</a:t>
            </a:fld>
            <a:endParaRPr lang="en-US">
              <a:solidFill>
                <a:prstClr val="black">
                  <a:tint val="75000"/>
                </a:prstClr>
              </a:solidFill>
            </a:endParaRPr>
          </a:p>
        </p:txBody>
      </p:sp>
    </p:spTree>
    <p:extLst>
      <p:ext uri="{BB962C8B-B14F-4D97-AF65-F5344CB8AC3E}">
        <p14:creationId xmlns:p14="http://schemas.microsoft.com/office/powerpoint/2010/main" val="4107489209"/>
      </p:ext>
    </p:extLst>
  </p:cSld>
  <p:clrMapOvr>
    <a:masterClrMapping/>
  </p:clrMapOvr>
  <p:transition/>
  <p:hf sldNum="0" hdr="0" ftr="0" dt="0"/>
</p:sldLayout>
</file>

<file path=ppt/slideLayouts/slideLayout21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tint val="75000"/>
                  </a:prstClr>
                </a:solidFill>
              </a:rPr>
              <a:pPr/>
              <a:t>6/21/2017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prstClr val="black">
                    <a:tint val="75000"/>
                  </a:prstClr>
                </a:solidFill>
              </a:rPr>
              <a:pPr/>
              <a:t>‹Nº›</a:t>
            </a:fld>
            <a:endParaRPr lang="en-US" dirty="0">
              <a:solidFill>
                <a:prstClr val="black">
                  <a:tint val="75000"/>
                </a:prstClr>
              </a:solidFill>
            </a:endParaRPr>
          </a:p>
        </p:txBody>
      </p:sp>
    </p:spTree>
    <p:extLst>
      <p:ext uri="{BB962C8B-B14F-4D97-AF65-F5344CB8AC3E}">
        <p14:creationId xmlns:p14="http://schemas.microsoft.com/office/powerpoint/2010/main" val="177689124"/>
      </p:ext>
    </p:extLst>
  </p:cSld>
  <p:clrMapOvr>
    <a:masterClrMapping/>
  </p:clrMapOvr>
  <p:hf sldNum="0" hdr="0" ftr="0" dt="0"/>
</p:sldLayout>
</file>

<file path=ppt/slideLayouts/slideLayout2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7C9E3FA-3AFE-4106-8962-BDAD008B949A}" type="datetimeFigureOut">
              <a:rPr lang="es-DO" smtClean="0">
                <a:solidFill>
                  <a:prstClr val="black">
                    <a:tint val="75000"/>
                  </a:prstClr>
                </a:solidFill>
              </a:rPr>
              <a:pPr/>
              <a:t>21/06/2017</a:t>
            </a:fld>
            <a:endParaRPr lang="es-DO">
              <a:solidFill>
                <a:prstClr val="black">
                  <a:tint val="75000"/>
                </a:prstClr>
              </a:solidFill>
            </a:endParaRPr>
          </a:p>
        </p:txBody>
      </p:sp>
      <p:sp>
        <p:nvSpPr>
          <p:cNvPr id="5" name="Footer Placeholder 4"/>
          <p:cNvSpPr>
            <a:spLocks noGrp="1"/>
          </p:cNvSpPr>
          <p:nvPr>
            <p:ph type="ftr" sz="quarter" idx="11"/>
          </p:nvPr>
        </p:nvSpPr>
        <p:spPr/>
        <p:txBody>
          <a:bodyPr/>
          <a:lstStyle/>
          <a:p>
            <a:endParaRPr lang="es-DO">
              <a:solidFill>
                <a:prstClr val="black">
                  <a:tint val="75000"/>
                </a:prstClr>
              </a:solidFill>
            </a:endParaRPr>
          </a:p>
        </p:txBody>
      </p:sp>
      <p:sp>
        <p:nvSpPr>
          <p:cNvPr id="6" name="Slide Number Placeholder 5"/>
          <p:cNvSpPr>
            <a:spLocks noGrp="1"/>
          </p:cNvSpPr>
          <p:nvPr>
            <p:ph type="sldNum" sz="quarter" idx="12"/>
          </p:nvPr>
        </p:nvSpPr>
        <p:spPr/>
        <p:txBody>
          <a:bodyPr/>
          <a:lstStyle/>
          <a:p>
            <a:fld id="{80DD1302-33F9-4744-88A5-95858FF0FC14}" type="slidenum">
              <a:rPr lang="es-DO" smtClean="0">
                <a:solidFill>
                  <a:prstClr val="black">
                    <a:tint val="75000"/>
                  </a:prstClr>
                </a:solidFill>
              </a:rPr>
              <a:pPr/>
              <a:t>‹Nº›</a:t>
            </a:fld>
            <a:endParaRPr lang="es-DO">
              <a:solidFill>
                <a:prstClr val="black">
                  <a:tint val="75000"/>
                </a:prstClr>
              </a:solidFill>
            </a:endParaRPr>
          </a:p>
        </p:txBody>
      </p:sp>
    </p:spTree>
    <p:extLst>
      <p:ext uri="{BB962C8B-B14F-4D97-AF65-F5344CB8AC3E}">
        <p14:creationId xmlns:p14="http://schemas.microsoft.com/office/powerpoint/2010/main" val="1274506543"/>
      </p:ext>
    </p:extLst>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tint val="75000"/>
                  </a:prstClr>
                </a:solidFill>
              </a:rPr>
              <a:pPr/>
              <a:t>6/21/2017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prstClr val="black">
                    <a:tint val="75000"/>
                  </a:prstClr>
                </a:solidFill>
              </a:rPr>
              <a:pPr/>
              <a:t>‹Nº›</a:t>
            </a:fld>
            <a:endParaRPr lang="en-US" dirty="0">
              <a:solidFill>
                <a:prstClr val="black">
                  <a:tint val="75000"/>
                </a:prstClr>
              </a:solidFill>
            </a:endParaRPr>
          </a:p>
        </p:txBody>
      </p:sp>
    </p:spTree>
    <p:extLst>
      <p:ext uri="{BB962C8B-B14F-4D97-AF65-F5344CB8AC3E}">
        <p14:creationId xmlns:p14="http://schemas.microsoft.com/office/powerpoint/2010/main" val="324598978"/>
      </p:ext>
    </p:extLst>
  </p:cSld>
  <p:clrMapOvr>
    <a:masterClrMapping/>
  </p:clrMapOvr>
  <p:hf sldNum="0" hdr="0" ftr="0" dt="0"/>
</p:sldLayout>
</file>

<file path=ppt/slideLayouts/slideLayout2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61BEF0D-F0BB-DE4B-95CE-6DB70DBA9567}" type="datetimeFigureOut">
              <a:rPr lang="en-US" smtClean="0">
                <a:solidFill>
                  <a:prstClr val="black">
                    <a:tint val="75000"/>
                  </a:prstClr>
                </a:solidFill>
              </a:rPr>
              <a:pPr/>
              <a:t>6/21/2017</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D57F1E4F-1CFF-5643-939E-217C01CDF565}" type="slidenum">
              <a:rPr lang="en-US" smtClean="0">
                <a:solidFill>
                  <a:prstClr val="black">
                    <a:tint val="75000"/>
                  </a:prstClr>
                </a:solidFill>
              </a:rPr>
              <a:pPr/>
              <a:t>‹Nº›</a:t>
            </a:fld>
            <a:endParaRPr lang="en-US" dirty="0">
              <a:solidFill>
                <a:prstClr val="black">
                  <a:tint val="75000"/>
                </a:prstClr>
              </a:solidFill>
            </a:endParaRPr>
          </a:p>
        </p:txBody>
      </p:sp>
    </p:spTree>
    <p:extLst>
      <p:ext uri="{BB962C8B-B14F-4D97-AF65-F5344CB8AC3E}">
        <p14:creationId xmlns:p14="http://schemas.microsoft.com/office/powerpoint/2010/main" val="2283049637"/>
      </p:ext>
    </p:extLst>
  </p:cSld>
  <p:clrMapOvr>
    <a:masterClrMapping/>
  </p:clrMapOvr>
  <p:hf sldNum="0" hdr="0" ftr="0" dt="0"/>
</p:sldLayout>
</file>

<file path=ppt/slideLayouts/slideLayout2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61BEF0D-F0BB-DE4B-95CE-6DB70DBA9567}" type="datetimeFigureOut">
              <a:rPr lang="en-US" smtClean="0">
                <a:solidFill>
                  <a:prstClr val="black">
                    <a:tint val="75000"/>
                  </a:prstClr>
                </a:solidFill>
              </a:rPr>
              <a:pPr/>
              <a:t>6/21/2017</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D57F1E4F-1CFF-5643-939E-217C01CDF565}" type="slidenum">
              <a:rPr lang="en-US" smtClean="0">
                <a:solidFill>
                  <a:prstClr val="black">
                    <a:tint val="75000"/>
                  </a:prstClr>
                </a:solidFill>
              </a:rPr>
              <a:pPr/>
              <a:t>‹Nº›</a:t>
            </a:fld>
            <a:endParaRPr lang="en-US" dirty="0">
              <a:solidFill>
                <a:prstClr val="black">
                  <a:tint val="75000"/>
                </a:prstClr>
              </a:solidFill>
            </a:endParaRPr>
          </a:p>
        </p:txBody>
      </p:sp>
    </p:spTree>
    <p:extLst>
      <p:ext uri="{BB962C8B-B14F-4D97-AF65-F5344CB8AC3E}">
        <p14:creationId xmlns:p14="http://schemas.microsoft.com/office/powerpoint/2010/main" val="904162848"/>
      </p:ext>
    </p:extLst>
  </p:cSld>
  <p:clrMapOvr>
    <a:masterClrMapping/>
  </p:clrMapOvr>
  <p:hf sldNum="0" hdr="0" ftr="0" dt="0"/>
</p:sldLayout>
</file>

<file path=ppt/slideLayouts/slideLayout2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61BEF0D-F0BB-DE4B-95CE-6DB70DBA9567}" type="datetimeFigureOut">
              <a:rPr lang="en-US" smtClean="0">
                <a:solidFill>
                  <a:prstClr val="black">
                    <a:tint val="75000"/>
                  </a:prstClr>
                </a:solidFill>
              </a:rPr>
              <a:pPr/>
              <a:t>6/21/2017</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D57F1E4F-1CFF-5643-939E-217C01CDF565}" type="slidenum">
              <a:rPr lang="en-US" smtClean="0">
                <a:solidFill>
                  <a:prstClr val="black">
                    <a:tint val="75000"/>
                  </a:prstClr>
                </a:solidFill>
              </a:rPr>
              <a:pPr/>
              <a:t>‹Nº›</a:t>
            </a:fld>
            <a:endParaRPr lang="en-US" dirty="0">
              <a:solidFill>
                <a:prstClr val="black">
                  <a:tint val="75000"/>
                </a:prstClr>
              </a:solidFill>
            </a:endParaRPr>
          </a:p>
        </p:txBody>
      </p:sp>
    </p:spTree>
    <p:extLst>
      <p:ext uri="{BB962C8B-B14F-4D97-AF65-F5344CB8AC3E}">
        <p14:creationId xmlns:p14="http://schemas.microsoft.com/office/powerpoint/2010/main" val="3476938183"/>
      </p:ext>
    </p:extLst>
  </p:cSld>
  <p:clrMapOvr>
    <a:masterClrMapping/>
  </p:clrMapOvr>
  <p:hf sldNum="0" hdr="0" ftr="0" dt="0"/>
</p:sldLayout>
</file>

<file path=ppt/slideLayouts/slideLayout2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solidFill>
                  <a:prstClr val="black">
                    <a:tint val="75000"/>
                  </a:prstClr>
                </a:solidFill>
              </a:rPr>
              <a:pPr/>
              <a:t>6/21/2017</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D57F1E4F-1CFF-5643-939E-217C01CDF565}" type="slidenum">
              <a:rPr lang="en-US" smtClean="0">
                <a:solidFill>
                  <a:prstClr val="black">
                    <a:tint val="75000"/>
                  </a:prstClr>
                </a:solidFill>
              </a:rPr>
              <a:pPr/>
              <a:t>‹Nº›</a:t>
            </a:fld>
            <a:endParaRPr lang="en-US" dirty="0">
              <a:solidFill>
                <a:prstClr val="black">
                  <a:tint val="75000"/>
                </a:prstClr>
              </a:solidFill>
            </a:endParaRPr>
          </a:p>
        </p:txBody>
      </p:sp>
    </p:spTree>
    <p:extLst>
      <p:ext uri="{BB962C8B-B14F-4D97-AF65-F5344CB8AC3E}">
        <p14:creationId xmlns:p14="http://schemas.microsoft.com/office/powerpoint/2010/main" val="3957285370"/>
      </p:ext>
    </p:extLst>
  </p:cSld>
  <p:clrMapOvr>
    <a:masterClrMapping/>
  </p:clrMapOvr>
</p:sldLayout>
</file>

<file path=ppt/slideLayouts/slideLayout2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70DDF080-5E8C-48AD-84E5-6C08B304C14E}" type="datetimeFigureOut">
              <a:rPr lang="en-US" smtClean="0">
                <a:solidFill>
                  <a:prstClr val="black">
                    <a:tint val="75000"/>
                  </a:prstClr>
                </a:solidFill>
              </a:rPr>
              <a:pPr/>
              <a:t>6/21/2017</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47333891-D5E7-4C7B-BF1D-E855E53CB5A8}" type="slidenum">
              <a:rPr lang="en-US" smtClean="0">
                <a:solidFill>
                  <a:prstClr val="black">
                    <a:tint val="75000"/>
                  </a:prstClr>
                </a:solidFill>
              </a:rPr>
              <a:pPr/>
              <a:t>‹Nº›</a:t>
            </a:fld>
            <a:endParaRPr lang="en-US" dirty="0">
              <a:solidFill>
                <a:prstClr val="black">
                  <a:tint val="75000"/>
                </a:prstClr>
              </a:solidFill>
            </a:endParaRPr>
          </a:p>
        </p:txBody>
      </p:sp>
    </p:spTree>
    <p:extLst>
      <p:ext uri="{BB962C8B-B14F-4D97-AF65-F5344CB8AC3E}">
        <p14:creationId xmlns:p14="http://schemas.microsoft.com/office/powerpoint/2010/main" val="3020657495"/>
      </p:ext>
    </p:extLst>
  </p:cSld>
  <p:clrMapOvr>
    <a:masterClrMapping/>
  </p:clrMapOvr>
  <p:hf sldNum="0" hdr="0" ftr="0" dt="0"/>
</p:sldLayout>
</file>

<file path=ppt/slideLayouts/slideLayout2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solidFill>
                  <a:prstClr val="black">
                    <a:tint val="75000"/>
                  </a:prstClr>
                </a:solidFill>
              </a:rPr>
              <a:pPr/>
              <a:t>6/21/2017</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D57F1E4F-1CFF-5643-939E-217C01CDF565}" type="slidenum">
              <a:rPr lang="en-US" smtClean="0">
                <a:solidFill>
                  <a:prstClr val="black">
                    <a:tint val="75000"/>
                  </a:prstClr>
                </a:solidFill>
              </a:rPr>
              <a:pPr/>
              <a:t>‹Nº›</a:t>
            </a:fld>
            <a:endParaRPr lang="en-US" dirty="0">
              <a:solidFill>
                <a:prstClr val="black">
                  <a:tint val="75000"/>
                </a:prstClr>
              </a:solidFill>
            </a:endParaRPr>
          </a:p>
        </p:txBody>
      </p:sp>
    </p:spTree>
    <p:extLst>
      <p:ext uri="{BB962C8B-B14F-4D97-AF65-F5344CB8AC3E}">
        <p14:creationId xmlns:p14="http://schemas.microsoft.com/office/powerpoint/2010/main" val="3485418152"/>
      </p:ext>
    </p:extLst>
  </p:cSld>
  <p:clrMapOvr>
    <a:masterClrMapping/>
  </p:clrMapOvr>
  <p:hf sldNum="0" hdr="0" ftr="0" dt="0"/>
</p:sldLayout>
</file>

<file path=ppt/slideLayouts/slideLayout22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0DDF080-5E8C-48AD-84E5-6C08B304C14E}" type="datetimeFigureOut">
              <a:rPr lang="en-US" smtClean="0">
                <a:solidFill>
                  <a:prstClr val="black">
                    <a:tint val="75000"/>
                  </a:prstClr>
                </a:solidFill>
              </a:rPr>
              <a:pPr/>
              <a:t>6/21/2017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47333891-D5E7-4C7B-BF1D-E855E53CB5A8}" type="slidenum">
              <a:rPr lang="en-US" smtClean="0">
                <a:solidFill>
                  <a:prstClr val="black">
                    <a:tint val="75000"/>
                  </a:prstClr>
                </a:solidFill>
              </a:rPr>
              <a:pPr/>
              <a:t>‹Nº›</a:t>
            </a:fld>
            <a:endParaRPr lang="en-US" dirty="0">
              <a:solidFill>
                <a:prstClr val="black">
                  <a:tint val="75000"/>
                </a:prstClr>
              </a:solidFill>
            </a:endParaRPr>
          </a:p>
        </p:txBody>
      </p:sp>
    </p:spTree>
    <p:extLst>
      <p:ext uri="{BB962C8B-B14F-4D97-AF65-F5344CB8AC3E}">
        <p14:creationId xmlns:p14="http://schemas.microsoft.com/office/powerpoint/2010/main" val="2620164977"/>
      </p:ext>
    </p:extLst>
  </p:cSld>
  <p:clrMapOvr>
    <a:masterClrMapping/>
  </p:clrMapOvr>
  <p:hf sldNum="0" hdr="0" ftr="0" dt="0"/>
</p:sldLayout>
</file>

<file path=ppt/slideLayouts/slideLayout22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tint val="75000"/>
                  </a:prstClr>
                </a:solidFill>
              </a:rPr>
              <a:pPr/>
              <a:t>6/21/2017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prstClr val="black">
                    <a:tint val="75000"/>
                  </a:prstClr>
                </a:solidFill>
              </a:rPr>
              <a:pPr/>
              <a:t>‹Nº›</a:t>
            </a:fld>
            <a:endParaRPr lang="en-US" dirty="0">
              <a:solidFill>
                <a:prstClr val="black">
                  <a:tint val="75000"/>
                </a:prstClr>
              </a:solidFill>
            </a:endParaRPr>
          </a:p>
        </p:txBody>
      </p:sp>
    </p:spTree>
    <p:extLst>
      <p:ext uri="{BB962C8B-B14F-4D97-AF65-F5344CB8AC3E}">
        <p14:creationId xmlns:p14="http://schemas.microsoft.com/office/powerpoint/2010/main" val="2331411805"/>
      </p:ext>
    </p:extLst>
  </p:cSld>
  <p:clrMapOvr>
    <a:masterClrMapping/>
  </p:clrMapOvr>
  <p:hf sldNum="0" hdr="0" ftr="0" dt="0"/>
</p:sldLayout>
</file>

<file path=ppt/slideLayouts/slideLayout230.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2" name="Rectangle 1"/>
          <p:cNvSpPr/>
          <p:nvPr userDrawn="1"/>
        </p:nvSpPr>
        <p:spPr>
          <a:xfrm>
            <a:off x="-6350" y="2"/>
            <a:ext cx="9144000" cy="144829"/>
          </a:xfrm>
          <a:prstGeom prst="rect">
            <a:avLst/>
          </a:prstGeom>
          <a:solidFill>
            <a:srgbClr val="1F497D">
              <a:alpha val="0"/>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7200">
              <a:defRPr/>
            </a:pPr>
            <a:endParaRPr lang="en-US">
              <a:solidFill>
                <a:prstClr val="white"/>
              </a:solidFill>
            </a:endParaRPr>
          </a:p>
        </p:txBody>
      </p:sp>
      <p:sp>
        <p:nvSpPr>
          <p:cNvPr id="4" name="TextBox 3"/>
          <p:cNvSpPr txBox="1">
            <a:spLocks noChangeArrowheads="1"/>
          </p:cNvSpPr>
          <p:nvPr userDrawn="1"/>
        </p:nvSpPr>
        <p:spPr bwMode="auto">
          <a:xfrm>
            <a:off x="5193209" y="6598359"/>
            <a:ext cx="3505200"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r" defTabSz="457200" eaLnBrk="1" hangingPunct="1">
              <a:defRPr/>
            </a:pPr>
            <a:r>
              <a:rPr lang="en-CA" sz="700" b="1" dirty="0">
                <a:solidFill>
                  <a:srgbClr val="1F497D"/>
                </a:solidFill>
                <a:latin typeface="Arial" charset="0"/>
                <a:cs typeface="Arial" charset="0"/>
              </a:rPr>
              <a:t>GOLDQUEST MINING CORP. CORPORATE PRESENTATION</a:t>
            </a:r>
            <a:endParaRPr lang="en-US" sz="700" dirty="0">
              <a:solidFill>
                <a:srgbClr val="1F497D"/>
              </a:solidFill>
              <a:latin typeface="Arial" charset="0"/>
              <a:cs typeface="Arial" charset="0"/>
            </a:endParaRPr>
          </a:p>
        </p:txBody>
      </p:sp>
      <p:sp>
        <p:nvSpPr>
          <p:cNvPr id="5" name="TextBox 4"/>
          <p:cNvSpPr txBox="1">
            <a:spLocks noChangeArrowheads="1"/>
          </p:cNvSpPr>
          <p:nvPr userDrawn="1"/>
        </p:nvSpPr>
        <p:spPr bwMode="auto">
          <a:xfrm>
            <a:off x="8593597" y="6578039"/>
            <a:ext cx="38588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defTabSz="457200" eaLnBrk="1" hangingPunct="1">
              <a:defRPr/>
            </a:pPr>
            <a:fld id="{A17C9FDB-212D-8D44-B81A-1196C571DC07}" type="slidenum">
              <a:rPr lang="en-US" sz="800" b="1" smtClean="0">
                <a:solidFill>
                  <a:srgbClr val="1F497D"/>
                </a:solidFill>
                <a:latin typeface="Arial" charset="0"/>
                <a:cs typeface="Arial" charset="0"/>
              </a:rPr>
              <a:pPr algn="ctr" defTabSz="457200" eaLnBrk="1" hangingPunct="1">
                <a:defRPr/>
              </a:pPr>
              <a:t>‹Nº›</a:t>
            </a:fld>
            <a:endParaRPr lang="en-US" sz="800" b="1" dirty="0">
              <a:solidFill>
                <a:srgbClr val="1F497D"/>
              </a:solidFill>
              <a:latin typeface="Arial" charset="0"/>
              <a:cs typeface="Arial" charset="0"/>
            </a:endParaRPr>
          </a:p>
        </p:txBody>
      </p:sp>
      <p:sp>
        <p:nvSpPr>
          <p:cNvPr id="6" name="TextBox 5"/>
          <p:cNvSpPr txBox="1">
            <a:spLocks noChangeArrowheads="1"/>
          </p:cNvSpPr>
          <p:nvPr userDrawn="1"/>
        </p:nvSpPr>
        <p:spPr bwMode="auto">
          <a:xfrm>
            <a:off x="152400" y="6588199"/>
            <a:ext cx="2943225"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defTabSz="457200" eaLnBrk="1" hangingPunct="1">
              <a:defRPr/>
            </a:pPr>
            <a:r>
              <a:rPr lang="en-CA" sz="700" dirty="0">
                <a:solidFill>
                  <a:srgbClr val="1F497D"/>
                </a:solidFill>
                <a:latin typeface="Arial" charset="0"/>
                <a:cs typeface="Arial" charset="0"/>
              </a:rPr>
              <a:t>TSX-V:GQC   |   GOLDQUESTCORP.COM   |   JANUARY 2016</a:t>
            </a:r>
            <a:endParaRPr lang="en-US" sz="700" dirty="0">
              <a:solidFill>
                <a:srgbClr val="1F497D"/>
              </a:solidFill>
              <a:latin typeface="Arial" charset="0"/>
              <a:cs typeface="Arial" charset="0"/>
            </a:endParaRPr>
          </a:p>
        </p:txBody>
      </p:sp>
      <p:sp>
        <p:nvSpPr>
          <p:cNvPr id="18" name="Rectangle 17"/>
          <p:cNvSpPr/>
          <p:nvPr userDrawn="1"/>
        </p:nvSpPr>
        <p:spPr>
          <a:xfrm>
            <a:off x="0" y="6773618"/>
            <a:ext cx="9143999" cy="84382"/>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endParaRPr>
          </a:p>
        </p:txBody>
      </p:sp>
    </p:spTree>
    <p:extLst>
      <p:ext uri="{BB962C8B-B14F-4D97-AF65-F5344CB8AC3E}">
        <p14:creationId xmlns:p14="http://schemas.microsoft.com/office/powerpoint/2010/main" val="1442313550"/>
      </p:ext>
    </p:extLst>
  </p:cSld>
  <p:clrMapOvr>
    <a:masterClrMapping/>
  </p:clrMapOvr>
</p:sldLayout>
</file>

<file path=ppt/slideLayouts/slideLayout231.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Content Placeholder 2"/>
          <p:cNvSpPr txBox="1">
            <a:spLocks noGrp="1"/>
          </p:cNvSpPr>
          <p:nvPr>
            <p:ph idx="1"/>
          </p:nvPr>
        </p:nvSpPr>
        <p:spPr>
          <a:xfrm>
            <a:off x="508000" y="2160590"/>
            <a:ext cx="6447500" cy="3880768"/>
          </a:xfrm>
          <a:prstGeom prst="rect">
            <a:avLst/>
          </a:prstGeo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3"/>
          <p:cNvSpPr txBox="1">
            <a:spLocks noGrp="1"/>
          </p:cNvSpPr>
          <p:nvPr>
            <p:ph type="dt" sz="half" idx="7"/>
          </p:nvPr>
        </p:nvSpPr>
        <p:spPr>
          <a:xfrm>
            <a:off x="5403850" y="6041359"/>
            <a:ext cx="683955" cy="365129"/>
          </a:xfrm>
          <a:prstGeom prst="rect">
            <a:avLst/>
          </a:prstGeom>
        </p:spPr>
        <p:txBody>
          <a:bodyPr/>
          <a:lstStyle>
            <a:lvl1pPr>
              <a:defRPr/>
            </a:lvl1pPr>
          </a:lstStyle>
          <a:p>
            <a:fld id="{F1BAE2E4-7B58-49A1-BC17-6610F880887C}" type="datetime1">
              <a:rPr lang="en-US" smtClean="0">
                <a:solidFill>
                  <a:prstClr val="black">
                    <a:tint val="75000"/>
                  </a:prstClr>
                </a:solidFill>
              </a:rPr>
              <a:pPr/>
              <a:t>6/21/2017</a:t>
            </a:fld>
            <a:endParaRPr lang="en-US">
              <a:solidFill>
                <a:prstClr val="black">
                  <a:tint val="75000"/>
                </a:prstClr>
              </a:solidFill>
            </a:endParaRPr>
          </a:p>
        </p:txBody>
      </p:sp>
      <p:sp>
        <p:nvSpPr>
          <p:cNvPr id="4" name="Footer Placeholder 4"/>
          <p:cNvSpPr txBox="1">
            <a:spLocks noGrp="1"/>
          </p:cNvSpPr>
          <p:nvPr>
            <p:ph type="ftr" sz="quarter" idx="9"/>
          </p:nvPr>
        </p:nvSpPr>
        <p:spPr>
          <a:xfrm>
            <a:off x="507999" y="6041359"/>
            <a:ext cx="4723207" cy="365129"/>
          </a:xfrm>
          <a:prstGeom prst="rect">
            <a:avLst/>
          </a:prstGeom>
        </p:spPr>
        <p:txBody>
          <a:bodyPr/>
          <a:lstStyle>
            <a:lvl1pPr>
              <a:defRPr/>
            </a:lvl1pPr>
          </a:lstStyle>
          <a:p>
            <a:endParaRPr lang="en-US">
              <a:solidFill>
                <a:prstClr val="black">
                  <a:tint val="75000"/>
                </a:prstClr>
              </a:solidFill>
            </a:endParaRPr>
          </a:p>
        </p:txBody>
      </p:sp>
      <p:sp>
        <p:nvSpPr>
          <p:cNvPr id="5" name="Slide Number Placeholder 5"/>
          <p:cNvSpPr txBox="1">
            <a:spLocks noGrp="1"/>
          </p:cNvSpPr>
          <p:nvPr>
            <p:ph type="sldNum" sz="quarter" idx="8"/>
          </p:nvPr>
        </p:nvSpPr>
        <p:spPr>
          <a:xfrm>
            <a:off x="6442994" y="6041359"/>
            <a:ext cx="512505" cy="365129"/>
          </a:xfrm>
          <a:prstGeom prst="rect">
            <a:avLst/>
          </a:prstGeom>
        </p:spPr>
        <p:txBody>
          <a:bodyPr/>
          <a:lstStyle>
            <a:lvl1pPr>
              <a:defRPr/>
            </a:lvl1pPr>
          </a:lstStyle>
          <a:p>
            <a:fld id="{E76C2D7F-05F3-47EB-A734-6A2BAD27887E}" type="slidenum">
              <a:rPr lang="en-US" smtClean="0">
                <a:solidFill>
                  <a:prstClr val="black">
                    <a:tint val="75000"/>
                  </a:prstClr>
                </a:solidFill>
              </a:rPr>
              <a:pPr/>
              <a:t>‹Nº›</a:t>
            </a:fld>
            <a:endParaRPr lang="en-US">
              <a:solidFill>
                <a:prstClr val="black">
                  <a:tint val="75000"/>
                </a:prstClr>
              </a:solidFill>
            </a:endParaRPr>
          </a:p>
        </p:txBody>
      </p:sp>
    </p:spTree>
    <p:extLst>
      <p:ext uri="{BB962C8B-B14F-4D97-AF65-F5344CB8AC3E}">
        <p14:creationId xmlns:p14="http://schemas.microsoft.com/office/powerpoint/2010/main" val="2652421262"/>
      </p:ext>
    </p:extLst>
  </p:cSld>
  <p:clrMapOvr>
    <a:masterClrMapping/>
  </p:clrMapOvr>
  <p:transition/>
  <p:hf sldNum="0" hdr="0" ftr="0" dt="0"/>
</p:sldLayout>
</file>

<file path=ppt/slideLayouts/slideLayout23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tint val="75000"/>
                  </a:prstClr>
                </a:solidFill>
              </a:rPr>
              <a:pPr/>
              <a:t>6/21/2017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prstClr val="black">
                    <a:tint val="75000"/>
                  </a:prstClr>
                </a:solidFill>
              </a:rPr>
              <a:pPr/>
              <a:t>‹Nº›</a:t>
            </a:fld>
            <a:endParaRPr lang="en-US" dirty="0">
              <a:solidFill>
                <a:prstClr val="black">
                  <a:tint val="75000"/>
                </a:prstClr>
              </a:solidFill>
            </a:endParaRPr>
          </a:p>
        </p:txBody>
      </p:sp>
    </p:spTree>
    <p:extLst>
      <p:ext uri="{BB962C8B-B14F-4D97-AF65-F5344CB8AC3E}">
        <p14:creationId xmlns:p14="http://schemas.microsoft.com/office/powerpoint/2010/main" val="1708291918"/>
      </p:ext>
    </p:extLst>
  </p:cSld>
  <p:clrMapOvr>
    <a:masterClrMapping/>
  </p:clrMapOvr>
  <p:hf sldNum="0" hdr="0" ftr="0" dt="0"/>
</p:sldLayout>
</file>

<file path=ppt/slideLayouts/slideLayout23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7C9E3FA-3AFE-4106-8962-BDAD008B949A}" type="datetimeFigureOut">
              <a:rPr lang="es-DO" smtClean="0">
                <a:solidFill>
                  <a:prstClr val="black">
                    <a:tint val="75000"/>
                  </a:prstClr>
                </a:solidFill>
              </a:rPr>
              <a:pPr/>
              <a:t>21/06/2017</a:t>
            </a:fld>
            <a:endParaRPr lang="es-DO">
              <a:solidFill>
                <a:prstClr val="black">
                  <a:tint val="75000"/>
                </a:prstClr>
              </a:solidFill>
            </a:endParaRPr>
          </a:p>
        </p:txBody>
      </p:sp>
      <p:sp>
        <p:nvSpPr>
          <p:cNvPr id="5" name="Footer Placeholder 4"/>
          <p:cNvSpPr>
            <a:spLocks noGrp="1"/>
          </p:cNvSpPr>
          <p:nvPr>
            <p:ph type="ftr" sz="quarter" idx="11"/>
          </p:nvPr>
        </p:nvSpPr>
        <p:spPr/>
        <p:txBody>
          <a:bodyPr/>
          <a:lstStyle/>
          <a:p>
            <a:endParaRPr lang="es-DO">
              <a:solidFill>
                <a:prstClr val="black">
                  <a:tint val="75000"/>
                </a:prstClr>
              </a:solidFill>
            </a:endParaRPr>
          </a:p>
        </p:txBody>
      </p:sp>
      <p:sp>
        <p:nvSpPr>
          <p:cNvPr id="6" name="Slide Number Placeholder 5"/>
          <p:cNvSpPr>
            <a:spLocks noGrp="1"/>
          </p:cNvSpPr>
          <p:nvPr>
            <p:ph type="sldNum" sz="quarter" idx="12"/>
          </p:nvPr>
        </p:nvSpPr>
        <p:spPr/>
        <p:txBody>
          <a:bodyPr/>
          <a:lstStyle/>
          <a:p>
            <a:fld id="{80DD1302-33F9-4744-88A5-95858FF0FC14}" type="slidenum">
              <a:rPr lang="es-DO" smtClean="0">
                <a:solidFill>
                  <a:prstClr val="black">
                    <a:tint val="75000"/>
                  </a:prstClr>
                </a:solidFill>
              </a:rPr>
              <a:pPr/>
              <a:t>‹Nº›</a:t>
            </a:fld>
            <a:endParaRPr lang="es-DO">
              <a:solidFill>
                <a:prstClr val="black">
                  <a:tint val="75000"/>
                </a:prstClr>
              </a:solidFill>
            </a:endParaRPr>
          </a:p>
        </p:txBody>
      </p:sp>
    </p:spTree>
    <p:extLst>
      <p:ext uri="{BB962C8B-B14F-4D97-AF65-F5344CB8AC3E}">
        <p14:creationId xmlns:p14="http://schemas.microsoft.com/office/powerpoint/2010/main" val="387798193"/>
      </p:ext>
    </p:extLst>
  </p:cSld>
  <p:clrMapOvr>
    <a:masterClrMapping/>
  </p:clrMapOvr>
</p:sldLayout>
</file>

<file path=ppt/slideLayouts/slideLayout23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tint val="75000"/>
                  </a:prstClr>
                </a:solidFill>
              </a:rPr>
              <a:pPr/>
              <a:t>6/21/2017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prstClr val="black">
                    <a:tint val="75000"/>
                  </a:prstClr>
                </a:solidFill>
              </a:rPr>
              <a:pPr/>
              <a:t>‹Nº›</a:t>
            </a:fld>
            <a:endParaRPr lang="en-US" dirty="0">
              <a:solidFill>
                <a:prstClr val="black">
                  <a:tint val="75000"/>
                </a:prstClr>
              </a:solidFill>
            </a:endParaRPr>
          </a:p>
        </p:txBody>
      </p:sp>
    </p:spTree>
    <p:extLst>
      <p:ext uri="{BB962C8B-B14F-4D97-AF65-F5344CB8AC3E}">
        <p14:creationId xmlns:p14="http://schemas.microsoft.com/office/powerpoint/2010/main" val="1730677610"/>
      </p:ext>
    </p:extLst>
  </p:cSld>
  <p:clrMapOvr>
    <a:masterClrMapping/>
  </p:clrMapOvr>
  <p:hf sldNum="0" hdr="0" ftr="0" dt="0"/>
</p:sldLayout>
</file>

<file path=ppt/slideLayouts/slideLayout23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61BEF0D-F0BB-DE4B-95CE-6DB70DBA9567}" type="datetimeFigureOut">
              <a:rPr lang="en-US" smtClean="0">
                <a:solidFill>
                  <a:prstClr val="black">
                    <a:tint val="75000"/>
                  </a:prstClr>
                </a:solidFill>
              </a:rPr>
              <a:pPr/>
              <a:t>6/21/2017</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D57F1E4F-1CFF-5643-939E-217C01CDF565}" type="slidenum">
              <a:rPr lang="en-US" smtClean="0">
                <a:solidFill>
                  <a:prstClr val="black">
                    <a:tint val="75000"/>
                  </a:prstClr>
                </a:solidFill>
              </a:rPr>
              <a:pPr/>
              <a:t>‹Nº›</a:t>
            </a:fld>
            <a:endParaRPr lang="en-US" dirty="0">
              <a:solidFill>
                <a:prstClr val="black">
                  <a:tint val="75000"/>
                </a:prstClr>
              </a:solidFill>
            </a:endParaRPr>
          </a:p>
        </p:txBody>
      </p:sp>
    </p:spTree>
    <p:extLst>
      <p:ext uri="{BB962C8B-B14F-4D97-AF65-F5344CB8AC3E}">
        <p14:creationId xmlns:p14="http://schemas.microsoft.com/office/powerpoint/2010/main" val="1726185357"/>
      </p:ext>
    </p:extLst>
  </p:cSld>
  <p:clrMapOvr>
    <a:masterClrMapping/>
  </p:clrMapOvr>
  <p:hf sldNum="0" hdr="0" ftr="0" dt="0"/>
</p:sldLayout>
</file>

<file path=ppt/slideLayouts/slideLayout23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61BEF0D-F0BB-DE4B-95CE-6DB70DBA9567}" type="datetimeFigureOut">
              <a:rPr lang="en-US" smtClean="0">
                <a:solidFill>
                  <a:prstClr val="black">
                    <a:tint val="75000"/>
                  </a:prstClr>
                </a:solidFill>
              </a:rPr>
              <a:pPr/>
              <a:t>6/21/2017</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D57F1E4F-1CFF-5643-939E-217C01CDF565}" type="slidenum">
              <a:rPr lang="en-US" smtClean="0">
                <a:solidFill>
                  <a:prstClr val="black">
                    <a:tint val="75000"/>
                  </a:prstClr>
                </a:solidFill>
              </a:rPr>
              <a:pPr/>
              <a:t>‹Nº›</a:t>
            </a:fld>
            <a:endParaRPr lang="en-US" dirty="0">
              <a:solidFill>
                <a:prstClr val="black">
                  <a:tint val="75000"/>
                </a:prstClr>
              </a:solidFill>
            </a:endParaRPr>
          </a:p>
        </p:txBody>
      </p:sp>
    </p:spTree>
    <p:extLst>
      <p:ext uri="{BB962C8B-B14F-4D97-AF65-F5344CB8AC3E}">
        <p14:creationId xmlns:p14="http://schemas.microsoft.com/office/powerpoint/2010/main" val="1455696944"/>
      </p:ext>
    </p:extLst>
  </p:cSld>
  <p:clrMapOvr>
    <a:masterClrMapping/>
  </p:clrMapOvr>
  <p:hf sldNum="0" hdr="0" ftr="0" dt="0"/>
</p:sldLayout>
</file>

<file path=ppt/slideLayouts/slideLayout23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61BEF0D-F0BB-DE4B-95CE-6DB70DBA9567}" type="datetimeFigureOut">
              <a:rPr lang="en-US" smtClean="0">
                <a:solidFill>
                  <a:prstClr val="black">
                    <a:tint val="75000"/>
                  </a:prstClr>
                </a:solidFill>
              </a:rPr>
              <a:pPr/>
              <a:t>6/21/2017</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D57F1E4F-1CFF-5643-939E-217C01CDF565}" type="slidenum">
              <a:rPr lang="en-US" smtClean="0">
                <a:solidFill>
                  <a:prstClr val="black">
                    <a:tint val="75000"/>
                  </a:prstClr>
                </a:solidFill>
              </a:rPr>
              <a:pPr/>
              <a:t>‹Nº›</a:t>
            </a:fld>
            <a:endParaRPr lang="en-US" dirty="0">
              <a:solidFill>
                <a:prstClr val="black">
                  <a:tint val="75000"/>
                </a:prstClr>
              </a:solidFill>
            </a:endParaRPr>
          </a:p>
        </p:txBody>
      </p:sp>
    </p:spTree>
    <p:extLst>
      <p:ext uri="{BB962C8B-B14F-4D97-AF65-F5344CB8AC3E}">
        <p14:creationId xmlns:p14="http://schemas.microsoft.com/office/powerpoint/2010/main" val="916695513"/>
      </p:ext>
    </p:extLst>
  </p:cSld>
  <p:clrMapOvr>
    <a:masterClrMapping/>
  </p:clrMapOvr>
  <p:hf sldNum="0" hdr="0" ftr="0" dt="0"/>
</p:sldLayout>
</file>

<file path=ppt/slideLayouts/slideLayout23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solidFill>
                  <a:prstClr val="black">
                    <a:tint val="75000"/>
                  </a:prstClr>
                </a:solidFill>
              </a:rPr>
              <a:pPr/>
              <a:t>6/21/2017</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D57F1E4F-1CFF-5643-939E-217C01CDF565}" type="slidenum">
              <a:rPr lang="en-US" smtClean="0">
                <a:solidFill>
                  <a:prstClr val="black">
                    <a:tint val="75000"/>
                  </a:prstClr>
                </a:solidFill>
              </a:rPr>
              <a:pPr/>
              <a:t>‹Nº›</a:t>
            </a:fld>
            <a:endParaRPr lang="en-US" dirty="0">
              <a:solidFill>
                <a:prstClr val="black">
                  <a:tint val="75000"/>
                </a:prstClr>
              </a:solidFill>
            </a:endParaRPr>
          </a:p>
        </p:txBody>
      </p:sp>
    </p:spTree>
    <p:extLst>
      <p:ext uri="{BB962C8B-B14F-4D97-AF65-F5344CB8AC3E}">
        <p14:creationId xmlns:p14="http://schemas.microsoft.com/office/powerpoint/2010/main" val="3151087448"/>
      </p:ext>
    </p:extLst>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70DDF080-5E8C-48AD-84E5-6C08B304C14E}" type="datetimeFigureOut">
              <a:rPr lang="en-US" smtClean="0">
                <a:solidFill>
                  <a:prstClr val="black">
                    <a:tint val="75000"/>
                  </a:prstClr>
                </a:solidFill>
              </a:rPr>
              <a:pPr/>
              <a:t>6/21/2017</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47333891-D5E7-4C7B-BF1D-E855E53CB5A8}" type="slidenum">
              <a:rPr lang="en-US" smtClean="0">
                <a:solidFill>
                  <a:prstClr val="black">
                    <a:tint val="75000"/>
                  </a:prstClr>
                </a:solidFill>
              </a:rPr>
              <a:pPr/>
              <a:t>‹Nº›</a:t>
            </a:fld>
            <a:endParaRPr lang="en-US" dirty="0">
              <a:solidFill>
                <a:prstClr val="black">
                  <a:tint val="75000"/>
                </a:prstClr>
              </a:solidFill>
            </a:endParaRPr>
          </a:p>
        </p:txBody>
      </p:sp>
    </p:spTree>
    <p:extLst>
      <p:ext uri="{BB962C8B-B14F-4D97-AF65-F5344CB8AC3E}">
        <p14:creationId xmlns:p14="http://schemas.microsoft.com/office/powerpoint/2010/main" val="4031300567"/>
      </p:ext>
    </p:extLst>
  </p:cSld>
  <p:clrMapOvr>
    <a:masterClrMapping/>
  </p:clrMapOvr>
  <p:hf sldNum="0" hdr="0" ftr="0" dt="0"/>
</p:sldLayout>
</file>

<file path=ppt/slideLayouts/slideLayout24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solidFill>
                  <a:prstClr val="black">
                    <a:tint val="75000"/>
                  </a:prstClr>
                </a:solidFill>
              </a:rPr>
              <a:pPr/>
              <a:t>6/21/2017</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D57F1E4F-1CFF-5643-939E-217C01CDF565}" type="slidenum">
              <a:rPr lang="en-US" smtClean="0">
                <a:solidFill>
                  <a:prstClr val="black">
                    <a:tint val="75000"/>
                  </a:prstClr>
                </a:solidFill>
              </a:rPr>
              <a:pPr/>
              <a:t>‹Nº›</a:t>
            </a:fld>
            <a:endParaRPr lang="en-US" dirty="0">
              <a:solidFill>
                <a:prstClr val="black">
                  <a:tint val="75000"/>
                </a:prstClr>
              </a:solidFill>
            </a:endParaRPr>
          </a:p>
        </p:txBody>
      </p:sp>
    </p:spTree>
    <p:extLst>
      <p:ext uri="{BB962C8B-B14F-4D97-AF65-F5344CB8AC3E}">
        <p14:creationId xmlns:p14="http://schemas.microsoft.com/office/powerpoint/2010/main" val="2918888142"/>
      </p:ext>
    </p:extLst>
  </p:cSld>
  <p:clrMapOvr>
    <a:masterClrMapping/>
  </p:clrMapOvr>
  <p:hf sldNum="0" hdr="0" ftr="0" dt="0"/>
</p:sldLayout>
</file>

<file path=ppt/slideLayouts/slideLayout24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0DDF080-5E8C-48AD-84E5-6C08B304C14E}" type="datetimeFigureOut">
              <a:rPr lang="en-US" smtClean="0">
                <a:solidFill>
                  <a:prstClr val="black">
                    <a:tint val="75000"/>
                  </a:prstClr>
                </a:solidFill>
              </a:rPr>
              <a:pPr/>
              <a:t>6/21/2017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47333891-D5E7-4C7B-BF1D-E855E53CB5A8}" type="slidenum">
              <a:rPr lang="en-US" smtClean="0">
                <a:solidFill>
                  <a:prstClr val="black">
                    <a:tint val="75000"/>
                  </a:prstClr>
                </a:solidFill>
              </a:rPr>
              <a:pPr/>
              <a:t>‹Nº›</a:t>
            </a:fld>
            <a:endParaRPr lang="en-US" dirty="0">
              <a:solidFill>
                <a:prstClr val="black">
                  <a:tint val="75000"/>
                </a:prstClr>
              </a:solidFill>
            </a:endParaRPr>
          </a:p>
        </p:txBody>
      </p:sp>
    </p:spTree>
    <p:extLst>
      <p:ext uri="{BB962C8B-B14F-4D97-AF65-F5344CB8AC3E}">
        <p14:creationId xmlns:p14="http://schemas.microsoft.com/office/powerpoint/2010/main" val="720766664"/>
      </p:ext>
    </p:extLst>
  </p:cSld>
  <p:clrMapOvr>
    <a:masterClrMapping/>
  </p:clrMapOvr>
  <p:hf sldNum="0" hdr="0" ftr="0" dt="0"/>
</p:sldLayout>
</file>

<file path=ppt/slideLayouts/slideLayout24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tint val="75000"/>
                  </a:prstClr>
                </a:solidFill>
              </a:rPr>
              <a:pPr/>
              <a:t>6/21/2017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prstClr val="black">
                    <a:tint val="75000"/>
                  </a:prstClr>
                </a:solidFill>
              </a:rPr>
              <a:pPr/>
              <a:t>‹Nº›</a:t>
            </a:fld>
            <a:endParaRPr lang="en-US" dirty="0">
              <a:solidFill>
                <a:prstClr val="black">
                  <a:tint val="75000"/>
                </a:prstClr>
              </a:solidFill>
            </a:endParaRPr>
          </a:p>
        </p:txBody>
      </p:sp>
    </p:spTree>
    <p:extLst>
      <p:ext uri="{BB962C8B-B14F-4D97-AF65-F5344CB8AC3E}">
        <p14:creationId xmlns:p14="http://schemas.microsoft.com/office/powerpoint/2010/main" val="2713951550"/>
      </p:ext>
    </p:extLst>
  </p:cSld>
  <p:clrMapOvr>
    <a:masterClrMapping/>
  </p:clrMapOvr>
  <p:hf sldNum="0" hdr="0" ftr="0" dt="0"/>
</p:sldLayout>
</file>

<file path=ppt/slideLayouts/slideLayout243.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2" name="Rectangle 1"/>
          <p:cNvSpPr/>
          <p:nvPr userDrawn="1"/>
        </p:nvSpPr>
        <p:spPr>
          <a:xfrm>
            <a:off x="-6350" y="2"/>
            <a:ext cx="9144000" cy="144829"/>
          </a:xfrm>
          <a:prstGeom prst="rect">
            <a:avLst/>
          </a:prstGeom>
          <a:solidFill>
            <a:srgbClr val="1F497D">
              <a:alpha val="0"/>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7200">
              <a:defRPr/>
            </a:pPr>
            <a:endParaRPr lang="en-US">
              <a:solidFill>
                <a:prstClr val="white"/>
              </a:solidFill>
            </a:endParaRPr>
          </a:p>
        </p:txBody>
      </p:sp>
      <p:sp>
        <p:nvSpPr>
          <p:cNvPr id="4" name="TextBox 3"/>
          <p:cNvSpPr txBox="1">
            <a:spLocks noChangeArrowheads="1"/>
          </p:cNvSpPr>
          <p:nvPr userDrawn="1"/>
        </p:nvSpPr>
        <p:spPr bwMode="auto">
          <a:xfrm>
            <a:off x="5193209" y="6598359"/>
            <a:ext cx="3505200"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r" defTabSz="457200" eaLnBrk="1" hangingPunct="1">
              <a:defRPr/>
            </a:pPr>
            <a:r>
              <a:rPr lang="en-CA" sz="700" b="1" dirty="0">
                <a:solidFill>
                  <a:srgbClr val="1F497D"/>
                </a:solidFill>
                <a:latin typeface="Arial" charset="0"/>
                <a:cs typeface="Arial" charset="0"/>
              </a:rPr>
              <a:t>GOLDQUEST MINING CORP. CORPORATE PRESENTATION</a:t>
            </a:r>
            <a:endParaRPr lang="en-US" sz="700" dirty="0">
              <a:solidFill>
                <a:srgbClr val="1F497D"/>
              </a:solidFill>
              <a:latin typeface="Arial" charset="0"/>
              <a:cs typeface="Arial" charset="0"/>
            </a:endParaRPr>
          </a:p>
        </p:txBody>
      </p:sp>
      <p:sp>
        <p:nvSpPr>
          <p:cNvPr id="5" name="TextBox 4"/>
          <p:cNvSpPr txBox="1">
            <a:spLocks noChangeArrowheads="1"/>
          </p:cNvSpPr>
          <p:nvPr userDrawn="1"/>
        </p:nvSpPr>
        <p:spPr bwMode="auto">
          <a:xfrm>
            <a:off x="8593597" y="6578039"/>
            <a:ext cx="38588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defTabSz="457200" eaLnBrk="1" hangingPunct="1">
              <a:defRPr/>
            </a:pPr>
            <a:fld id="{A17C9FDB-212D-8D44-B81A-1196C571DC07}" type="slidenum">
              <a:rPr lang="en-US" sz="800" b="1" smtClean="0">
                <a:solidFill>
                  <a:srgbClr val="1F497D"/>
                </a:solidFill>
                <a:latin typeface="Arial" charset="0"/>
                <a:cs typeface="Arial" charset="0"/>
              </a:rPr>
              <a:pPr algn="ctr" defTabSz="457200" eaLnBrk="1" hangingPunct="1">
                <a:defRPr/>
              </a:pPr>
              <a:t>‹Nº›</a:t>
            </a:fld>
            <a:endParaRPr lang="en-US" sz="800" b="1" dirty="0">
              <a:solidFill>
                <a:srgbClr val="1F497D"/>
              </a:solidFill>
              <a:latin typeface="Arial" charset="0"/>
              <a:cs typeface="Arial" charset="0"/>
            </a:endParaRPr>
          </a:p>
        </p:txBody>
      </p:sp>
      <p:sp>
        <p:nvSpPr>
          <p:cNvPr id="6" name="TextBox 5"/>
          <p:cNvSpPr txBox="1">
            <a:spLocks noChangeArrowheads="1"/>
          </p:cNvSpPr>
          <p:nvPr userDrawn="1"/>
        </p:nvSpPr>
        <p:spPr bwMode="auto">
          <a:xfrm>
            <a:off x="152400" y="6588199"/>
            <a:ext cx="2943225"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defTabSz="457200" eaLnBrk="1" hangingPunct="1">
              <a:defRPr/>
            </a:pPr>
            <a:r>
              <a:rPr lang="en-CA" sz="700" dirty="0">
                <a:solidFill>
                  <a:srgbClr val="1F497D"/>
                </a:solidFill>
                <a:latin typeface="Arial" charset="0"/>
                <a:cs typeface="Arial" charset="0"/>
              </a:rPr>
              <a:t>TSX-V:GQC   |   GOLDQUESTCORP.COM   |   JANUARY 2016</a:t>
            </a:r>
            <a:endParaRPr lang="en-US" sz="700" dirty="0">
              <a:solidFill>
                <a:srgbClr val="1F497D"/>
              </a:solidFill>
              <a:latin typeface="Arial" charset="0"/>
              <a:cs typeface="Arial" charset="0"/>
            </a:endParaRPr>
          </a:p>
        </p:txBody>
      </p:sp>
      <p:sp>
        <p:nvSpPr>
          <p:cNvPr id="18" name="Rectangle 17"/>
          <p:cNvSpPr/>
          <p:nvPr userDrawn="1"/>
        </p:nvSpPr>
        <p:spPr>
          <a:xfrm>
            <a:off x="0" y="6773618"/>
            <a:ext cx="9143999" cy="84382"/>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endParaRPr>
          </a:p>
        </p:txBody>
      </p:sp>
    </p:spTree>
    <p:extLst>
      <p:ext uri="{BB962C8B-B14F-4D97-AF65-F5344CB8AC3E}">
        <p14:creationId xmlns:p14="http://schemas.microsoft.com/office/powerpoint/2010/main" val="947226708"/>
      </p:ext>
    </p:extLst>
  </p:cSld>
  <p:clrMapOvr>
    <a:masterClrMapping/>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Content Placeholder 2"/>
          <p:cNvSpPr txBox="1">
            <a:spLocks noGrp="1"/>
          </p:cNvSpPr>
          <p:nvPr>
            <p:ph idx="1"/>
          </p:nvPr>
        </p:nvSpPr>
        <p:spPr>
          <a:xfrm>
            <a:off x="508000" y="2160590"/>
            <a:ext cx="6447500" cy="3880768"/>
          </a:xfrm>
          <a:prstGeom prst="rect">
            <a:avLst/>
          </a:prstGeo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3"/>
          <p:cNvSpPr txBox="1">
            <a:spLocks noGrp="1"/>
          </p:cNvSpPr>
          <p:nvPr>
            <p:ph type="dt" sz="half" idx="7"/>
          </p:nvPr>
        </p:nvSpPr>
        <p:spPr>
          <a:xfrm>
            <a:off x="5403850" y="6041359"/>
            <a:ext cx="683955" cy="365129"/>
          </a:xfrm>
          <a:prstGeom prst="rect">
            <a:avLst/>
          </a:prstGeom>
        </p:spPr>
        <p:txBody>
          <a:bodyPr/>
          <a:lstStyle>
            <a:lvl1pPr>
              <a:defRPr/>
            </a:lvl1pPr>
          </a:lstStyle>
          <a:p>
            <a:fld id="{F1BAE2E4-7B58-49A1-BC17-6610F880887C}" type="datetime1">
              <a:rPr lang="en-US" smtClean="0">
                <a:solidFill>
                  <a:prstClr val="black">
                    <a:tint val="75000"/>
                  </a:prstClr>
                </a:solidFill>
              </a:rPr>
              <a:pPr/>
              <a:t>6/21/2017</a:t>
            </a:fld>
            <a:endParaRPr lang="en-US">
              <a:solidFill>
                <a:prstClr val="black">
                  <a:tint val="75000"/>
                </a:prstClr>
              </a:solidFill>
            </a:endParaRPr>
          </a:p>
        </p:txBody>
      </p:sp>
      <p:sp>
        <p:nvSpPr>
          <p:cNvPr id="4" name="Footer Placeholder 4"/>
          <p:cNvSpPr txBox="1">
            <a:spLocks noGrp="1"/>
          </p:cNvSpPr>
          <p:nvPr>
            <p:ph type="ftr" sz="quarter" idx="9"/>
          </p:nvPr>
        </p:nvSpPr>
        <p:spPr>
          <a:xfrm>
            <a:off x="507999" y="6041359"/>
            <a:ext cx="4723207" cy="365129"/>
          </a:xfrm>
          <a:prstGeom prst="rect">
            <a:avLst/>
          </a:prstGeom>
        </p:spPr>
        <p:txBody>
          <a:bodyPr/>
          <a:lstStyle>
            <a:lvl1pPr>
              <a:defRPr/>
            </a:lvl1pPr>
          </a:lstStyle>
          <a:p>
            <a:endParaRPr lang="en-US">
              <a:solidFill>
                <a:prstClr val="black">
                  <a:tint val="75000"/>
                </a:prstClr>
              </a:solidFill>
            </a:endParaRPr>
          </a:p>
        </p:txBody>
      </p:sp>
      <p:sp>
        <p:nvSpPr>
          <p:cNvPr id="5" name="Slide Number Placeholder 5"/>
          <p:cNvSpPr txBox="1">
            <a:spLocks noGrp="1"/>
          </p:cNvSpPr>
          <p:nvPr>
            <p:ph type="sldNum" sz="quarter" idx="8"/>
          </p:nvPr>
        </p:nvSpPr>
        <p:spPr>
          <a:xfrm>
            <a:off x="6442994" y="6041359"/>
            <a:ext cx="512505" cy="365129"/>
          </a:xfrm>
          <a:prstGeom prst="rect">
            <a:avLst/>
          </a:prstGeom>
        </p:spPr>
        <p:txBody>
          <a:bodyPr/>
          <a:lstStyle>
            <a:lvl1pPr>
              <a:defRPr/>
            </a:lvl1pPr>
          </a:lstStyle>
          <a:p>
            <a:fld id="{E76C2D7F-05F3-47EB-A734-6A2BAD27887E}" type="slidenum">
              <a:rPr lang="en-US" smtClean="0">
                <a:solidFill>
                  <a:prstClr val="black">
                    <a:tint val="75000"/>
                  </a:prstClr>
                </a:solidFill>
              </a:rPr>
              <a:pPr/>
              <a:t>‹Nº›</a:t>
            </a:fld>
            <a:endParaRPr lang="en-US">
              <a:solidFill>
                <a:prstClr val="black">
                  <a:tint val="75000"/>
                </a:prstClr>
              </a:solidFill>
            </a:endParaRPr>
          </a:p>
        </p:txBody>
      </p:sp>
    </p:spTree>
    <p:extLst>
      <p:ext uri="{BB962C8B-B14F-4D97-AF65-F5344CB8AC3E}">
        <p14:creationId xmlns:p14="http://schemas.microsoft.com/office/powerpoint/2010/main" val="4127226545"/>
      </p:ext>
    </p:extLst>
  </p:cSld>
  <p:clrMapOvr>
    <a:masterClrMapping/>
  </p:clrMapOvr>
  <p:transition/>
  <p:hf sldNum="0" hdr="0" ftr="0" dt="0"/>
</p:sldLayout>
</file>

<file path=ppt/slideLayouts/slideLayout2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D719F358-26CD-47E9-BCCA-324CD8602228}" type="slidenum">
              <a:rPr lang="en-US">
                <a:solidFill>
                  <a:prstClr val="black">
                    <a:tint val="75000"/>
                  </a:prstClr>
                </a:solidFill>
              </a:rPr>
              <a:pPr>
                <a:defRPr/>
              </a:pPr>
              <a:t>‹Nº›</a:t>
            </a:fld>
            <a:endParaRPr lang="en-US">
              <a:solidFill>
                <a:prstClr val="black">
                  <a:tint val="75000"/>
                </a:prstClr>
              </a:solidFill>
            </a:endParaRPr>
          </a:p>
        </p:txBody>
      </p:sp>
    </p:spTree>
    <p:extLst>
      <p:ext uri="{BB962C8B-B14F-4D97-AF65-F5344CB8AC3E}">
        <p14:creationId xmlns:p14="http://schemas.microsoft.com/office/powerpoint/2010/main" val="591458179"/>
      </p:ext>
    </p:extLst>
  </p:cSld>
  <p:clrMapOvr>
    <a:masterClrMapping/>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C0429379-8635-414A-B189-B79174B15F57}" type="slidenum">
              <a:rPr lang="en-US">
                <a:solidFill>
                  <a:prstClr val="black">
                    <a:tint val="75000"/>
                  </a:prstClr>
                </a:solidFill>
              </a:rPr>
              <a:pPr>
                <a:defRPr/>
              </a:pPr>
              <a:t>‹Nº›</a:t>
            </a:fld>
            <a:endParaRPr lang="en-US">
              <a:solidFill>
                <a:prstClr val="black">
                  <a:tint val="75000"/>
                </a:prstClr>
              </a:solidFill>
            </a:endParaRPr>
          </a:p>
        </p:txBody>
      </p:sp>
    </p:spTree>
    <p:extLst>
      <p:ext uri="{BB962C8B-B14F-4D97-AF65-F5344CB8AC3E}">
        <p14:creationId xmlns:p14="http://schemas.microsoft.com/office/powerpoint/2010/main" val="701947362"/>
      </p:ext>
    </p:extLst>
  </p:cSld>
  <p:clrMapOvr>
    <a:masterClrMapping/>
  </p:clrMapOvr>
</p:sldLayout>
</file>

<file path=ppt/slideLayouts/slideLayout2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44F74B94-CE85-4F4C-8FFC-77C4BCC335E4}" type="slidenum">
              <a:rPr lang="en-US">
                <a:solidFill>
                  <a:prstClr val="black">
                    <a:tint val="75000"/>
                  </a:prstClr>
                </a:solidFill>
              </a:rPr>
              <a:pPr>
                <a:defRPr/>
              </a:pPr>
              <a:t>‹Nº›</a:t>
            </a:fld>
            <a:endParaRPr lang="en-US">
              <a:solidFill>
                <a:prstClr val="black">
                  <a:tint val="75000"/>
                </a:prstClr>
              </a:solidFill>
            </a:endParaRPr>
          </a:p>
        </p:txBody>
      </p:sp>
    </p:spTree>
    <p:extLst>
      <p:ext uri="{BB962C8B-B14F-4D97-AF65-F5344CB8AC3E}">
        <p14:creationId xmlns:p14="http://schemas.microsoft.com/office/powerpoint/2010/main" val="329197795"/>
      </p:ext>
    </p:extLst>
  </p:cSld>
  <p:clrMapOvr>
    <a:masterClrMapping/>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0FCF04B0-6178-4382-ABE0-23B931012700}" type="slidenum">
              <a:rPr lang="en-US">
                <a:solidFill>
                  <a:prstClr val="black">
                    <a:tint val="75000"/>
                  </a:prstClr>
                </a:solidFill>
              </a:rPr>
              <a:pPr>
                <a:defRPr/>
              </a:pPr>
              <a:t>‹Nº›</a:t>
            </a:fld>
            <a:endParaRPr lang="en-US">
              <a:solidFill>
                <a:prstClr val="black">
                  <a:tint val="75000"/>
                </a:prstClr>
              </a:solidFill>
            </a:endParaRPr>
          </a:p>
        </p:txBody>
      </p:sp>
    </p:spTree>
    <p:extLst>
      <p:ext uri="{BB962C8B-B14F-4D97-AF65-F5344CB8AC3E}">
        <p14:creationId xmlns:p14="http://schemas.microsoft.com/office/powerpoint/2010/main" val="819040020"/>
      </p:ext>
    </p:extLst>
  </p:cSld>
  <p:clrMapOvr>
    <a:masterClrMapping/>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endParaRPr lang="en-US">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pPr>
              <a:defRPr/>
            </a:pPr>
            <a:fld id="{120801FB-4FED-4BFE-B3C3-7D05A40520DD}" type="slidenum">
              <a:rPr lang="en-US">
                <a:solidFill>
                  <a:prstClr val="black">
                    <a:tint val="75000"/>
                  </a:prstClr>
                </a:solidFill>
              </a:rPr>
              <a:pPr>
                <a:defRPr/>
              </a:pPr>
              <a:t>‹Nº›</a:t>
            </a:fld>
            <a:endParaRPr lang="en-US">
              <a:solidFill>
                <a:prstClr val="black">
                  <a:tint val="75000"/>
                </a:prstClr>
              </a:solidFill>
            </a:endParaRPr>
          </a:p>
        </p:txBody>
      </p:sp>
    </p:spTree>
    <p:extLst>
      <p:ext uri="{BB962C8B-B14F-4D97-AF65-F5344CB8AC3E}">
        <p14:creationId xmlns:p14="http://schemas.microsoft.com/office/powerpoint/2010/main" val="1217954894"/>
      </p:ext>
    </p:extLst>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endParaRPr lang="en-US">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E92BE63A-B24A-4999-9A35-D1EFB34E3F27}" type="slidenum">
              <a:rPr lang="en-US">
                <a:solidFill>
                  <a:prstClr val="black">
                    <a:tint val="75000"/>
                  </a:prstClr>
                </a:solidFill>
              </a:rPr>
              <a:pPr>
                <a:defRPr/>
              </a:pPr>
              <a:t>‹Nº›</a:t>
            </a:fld>
            <a:endParaRPr lang="en-US">
              <a:solidFill>
                <a:prstClr val="black">
                  <a:tint val="75000"/>
                </a:prstClr>
              </a:solidFill>
            </a:endParaRPr>
          </a:p>
        </p:txBody>
      </p:sp>
    </p:spTree>
    <p:extLst>
      <p:ext uri="{BB962C8B-B14F-4D97-AF65-F5344CB8AC3E}">
        <p14:creationId xmlns:p14="http://schemas.microsoft.com/office/powerpoint/2010/main" val="1510305105"/>
      </p:ext>
    </p:extLst>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US">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664535F0-D3A4-4DDE-8C86-237D1A92096C}" type="slidenum">
              <a:rPr lang="en-US">
                <a:solidFill>
                  <a:prstClr val="black">
                    <a:tint val="75000"/>
                  </a:prstClr>
                </a:solidFill>
              </a:rPr>
              <a:pPr>
                <a:defRPr/>
              </a:pPr>
              <a:t>‹Nº›</a:t>
            </a:fld>
            <a:endParaRPr lang="en-US">
              <a:solidFill>
                <a:prstClr val="black">
                  <a:tint val="75000"/>
                </a:prstClr>
              </a:solidFill>
            </a:endParaRPr>
          </a:p>
        </p:txBody>
      </p:sp>
    </p:spTree>
    <p:extLst>
      <p:ext uri="{BB962C8B-B14F-4D97-AF65-F5344CB8AC3E}">
        <p14:creationId xmlns:p14="http://schemas.microsoft.com/office/powerpoint/2010/main" val="1415563166"/>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CBE59510-FCBD-4985-ACD5-849223034864}" type="slidenum">
              <a:rPr lang="en-US">
                <a:solidFill>
                  <a:prstClr val="black">
                    <a:tint val="75000"/>
                  </a:prstClr>
                </a:solidFill>
              </a:rPr>
              <a:pPr>
                <a:defRPr/>
              </a:pPr>
              <a:t>‹Nº›</a:t>
            </a:fld>
            <a:endParaRPr lang="en-US">
              <a:solidFill>
                <a:prstClr val="black">
                  <a:tint val="75000"/>
                </a:prstClr>
              </a:solidFill>
            </a:endParaRPr>
          </a:p>
        </p:txBody>
      </p:sp>
    </p:spTree>
    <p:extLst>
      <p:ext uri="{BB962C8B-B14F-4D97-AF65-F5344CB8AC3E}">
        <p14:creationId xmlns:p14="http://schemas.microsoft.com/office/powerpoint/2010/main" val="3953425499"/>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FDBC5987-8550-4353-B461-43FB86C45578}" type="slidenum">
              <a:rPr lang="en-US">
                <a:solidFill>
                  <a:prstClr val="black">
                    <a:tint val="75000"/>
                  </a:prstClr>
                </a:solidFill>
              </a:rPr>
              <a:pPr>
                <a:defRPr/>
              </a:pPr>
              <a:t>‹Nº›</a:t>
            </a:fld>
            <a:endParaRPr lang="en-US">
              <a:solidFill>
                <a:prstClr val="black">
                  <a:tint val="75000"/>
                </a:prstClr>
              </a:solidFill>
            </a:endParaRPr>
          </a:p>
        </p:txBody>
      </p:sp>
    </p:spTree>
    <p:extLst>
      <p:ext uri="{BB962C8B-B14F-4D97-AF65-F5344CB8AC3E}">
        <p14:creationId xmlns:p14="http://schemas.microsoft.com/office/powerpoint/2010/main" val="243550300"/>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858FADC1-9CC2-4C1D-A194-414367D914BF}" type="slidenum">
              <a:rPr lang="en-US">
                <a:solidFill>
                  <a:prstClr val="black">
                    <a:tint val="75000"/>
                  </a:prstClr>
                </a:solidFill>
              </a:rPr>
              <a:pPr>
                <a:defRPr/>
              </a:pPr>
              <a:t>‹Nº›</a:t>
            </a:fld>
            <a:endParaRPr lang="en-US">
              <a:solidFill>
                <a:prstClr val="black">
                  <a:tint val="75000"/>
                </a:prstClr>
              </a:solidFill>
            </a:endParaRPr>
          </a:p>
        </p:txBody>
      </p:sp>
    </p:spTree>
    <p:extLst>
      <p:ext uri="{BB962C8B-B14F-4D97-AF65-F5344CB8AC3E}">
        <p14:creationId xmlns:p14="http://schemas.microsoft.com/office/powerpoint/2010/main" val="4037922658"/>
      </p:ext>
    </p:extLst>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292C57A3-EB92-43AE-B2EE-F3FFE4B3D6E0}" type="slidenum">
              <a:rPr lang="en-US">
                <a:solidFill>
                  <a:prstClr val="black">
                    <a:tint val="75000"/>
                  </a:prstClr>
                </a:solidFill>
              </a:rPr>
              <a:pPr>
                <a:defRPr/>
              </a:pPr>
              <a:t>‹Nº›</a:t>
            </a:fld>
            <a:endParaRPr lang="en-US">
              <a:solidFill>
                <a:prstClr val="black">
                  <a:tint val="75000"/>
                </a:prstClr>
              </a:solidFill>
            </a:endParaRPr>
          </a:p>
        </p:txBody>
      </p:sp>
    </p:spTree>
    <p:extLst>
      <p:ext uri="{BB962C8B-B14F-4D97-AF65-F5344CB8AC3E}">
        <p14:creationId xmlns:p14="http://schemas.microsoft.com/office/powerpoint/2010/main" val="2060143582"/>
      </p:ext>
    </p:extLst>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tint val="75000"/>
                  </a:prstClr>
                </a:solidFill>
              </a:rPr>
              <a:pPr/>
              <a:t>6/21/2017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prstClr val="black">
                    <a:tint val="75000"/>
                  </a:prstClr>
                </a:solidFill>
              </a:rPr>
              <a:pPr/>
              <a:t>‹Nº›</a:t>
            </a:fld>
            <a:endParaRPr lang="en-US" dirty="0">
              <a:solidFill>
                <a:prstClr val="black">
                  <a:tint val="75000"/>
                </a:prstClr>
              </a:solidFill>
            </a:endParaRPr>
          </a:p>
        </p:txBody>
      </p:sp>
    </p:spTree>
    <p:extLst>
      <p:ext uri="{BB962C8B-B14F-4D97-AF65-F5344CB8AC3E}">
        <p14:creationId xmlns:p14="http://schemas.microsoft.com/office/powerpoint/2010/main" val="4030108187"/>
      </p:ext>
    </p:extLst>
  </p:cSld>
  <p:clrMapOvr>
    <a:masterClrMapping/>
  </p:clrMapOvr>
  <p:hf sldNum="0" hdr="0" ftr="0" dt="0"/>
</p:sldLayout>
</file>

<file path=ppt/slideLayouts/slideLayout2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7C9E3FA-3AFE-4106-8962-BDAD008B949A}" type="datetimeFigureOut">
              <a:rPr lang="es-DO" smtClean="0">
                <a:solidFill>
                  <a:prstClr val="black">
                    <a:tint val="75000"/>
                  </a:prstClr>
                </a:solidFill>
              </a:rPr>
              <a:pPr/>
              <a:t>21/06/2017</a:t>
            </a:fld>
            <a:endParaRPr lang="es-DO">
              <a:solidFill>
                <a:prstClr val="black">
                  <a:tint val="75000"/>
                </a:prstClr>
              </a:solidFill>
            </a:endParaRPr>
          </a:p>
        </p:txBody>
      </p:sp>
      <p:sp>
        <p:nvSpPr>
          <p:cNvPr id="5" name="Footer Placeholder 4"/>
          <p:cNvSpPr>
            <a:spLocks noGrp="1"/>
          </p:cNvSpPr>
          <p:nvPr>
            <p:ph type="ftr" sz="quarter" idx="11"/>
          </p:nvPr>
        </p:nvSpPr>
        <p:spPr/>
        <p:txBody>
          <a:bodyPr/>
          <a:lstStyle/>
          <a:p>
            <a:endParaRPr lang="es-DO">
              <a:solidFill>
                <a:prstClr val="black">
                  <a:tint val="75000"/>
                </a:prstClr>
              </a:solidFill>
            </a:endParaRPr>
          </a:p>
        </p:txBody>
      </p:sp>
      <p:sp>
        <p:nvSpPr>
          <p:cNvPr id="6" name="Slide Number Placeholder 5"/>
          <p:cNvSpPr>
            <a:spLocks noGrp="1"/>
          </p:cNvSpPr>
          <p:nvPr>
            <p:ph type="sldNum" sz="quarter" idx="12"/>
          </p:nvPr>
        </p:nvSpPr>
        <p:spPr/>
        <p:txBody>
          <a:bodyPr/>
          <a:lstStyle/>
          <a:p>
            <a:fld id="{80DD1302-33F9-4744-88A5-95858FF0FC14}" type="slidenum">
              <a:rPr lang="es-DO" smtClean="0">
                <a:solidFill>
                  <a:prstClr val="black">
                    <a:tint val="75000"/>
                  </a:prstClr>
                </a:solidFill>
              </a:rPr>
              <a:pPr/>
              <a:t>‹Nº›</a:t>
            </a:fld>
            <a:endParaRPr lang="es-DO">
              <a:solidFill>
                <a:prstClr val="black">
                  <a:tint val="75000"/>
                </a:prstClr>
              </a:solidFill>
            </a:endParaRPr>
          </a:p>
        </p:txBody>
      </p:sp>
    </p:spTree>
    <p:extLst>
      <p:ext uri="{BB962C8B-B14F-4D97-AF65-F5344CB8AC3E}">
        <p14:creationId xmlns:p14="http://schemas.microsoft.com/office/powerpoint/2010/main" val="395288559"/>
      </p:ext>
    </p:extLst>
  </p:cSld>
  <p:clrMapOvr>
    <a:masterClrMapping/>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tint val="75000"/>
                  </a:prstClr>
                </a:solidFill>
              </a:rPr>
              <a:pPr/>
              <a:t>6/21/2017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prstClr val="black">
                    <a:tint val="75000"/>
                  </a:prstClr>
                </a:solidFill>
              </a:rPr>
              <a:pPr/>
              <a:t>‹Nº›</a:t>
            </a:fld>
            <a:endParaRPr lang="en-US" dirty="0">
              <a:solidFill>
                <a:prstClr val="black">
                  <a:tint val="75000"/>
                </a:prstClr>
              </a:solidFill>
            </a:endParaRPr>
          </a:p>
        </p:txBody>
      </p:sp>
    </p:spTree>
    <p:extLst>
      <p:ext uri="{BB962C8B-B14F-4D97-AF65-F5344CB8AC3E}">
        <p14:creationId xmlns:p14="http://schemas.microsoft.com/office/powerpoint/2010/main" val="1057424269"/>
      </p:ext>
    </p:extLst>
  </p:cSld>
  <p:clrMapOvr>
    <a:masterClrMapping/>
  </p:clrMapOvr>
  <p:hf sldNum="0" hdr="0" ftr="0" dt="0"/>
</p:sldLayout>
</file>

<file path=ppt/slideLayouts/slideLayout2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61BEF0D-F0BB-DE4B-95CE-6DB70DBA9567}" type="datetimeFigureOut">
              <a:rPr lang="en-US" smtClean="0">
                <a:solidFill>
                  <a:prstClr val="black">
                    <a:tint val="75000"/>
                  </a:prstClr>
                </a:solidFill>
              </a:rPr>
              <a:pPr/>
              <a:t>6/21/2017</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D57F1E4F-1CFF-5643-939E-217C01CDF565}" type="slidenum">
              <a:rPr lang="en-US" smtClean="0">
                <a:solidFill>
                  <a:prstClr val="black">
                    <a:tint val="75000"/>
                  </a:prstClr>
                </a:solidFill>
              </a:rPr>
              <a:pPr/>
              <a:t>‹Nº›</a:t>
            </a:fld>
            <a:endParaRPr lang="en-US" dirty="0">
              <a:solidFill>
                <a:prstClr val="black">
                  <a:tint val="75000"/>
                </a:prstClr>
              </a:solidFill>
            </a:endParaRPr>
          </a:p>
        </p:txBody>
      </p:sp>
    </p:spTree>
    <p:extLst>
      <p:ext uri="{BB962C8B-B14F-4D97-AF65-F5344CB8AC3E}">
        <p14:creationId xmlns:p14="http://schemas.microsoft.com/office/powerpoint/2010/main" val="2324653974"/>
      </p:ext>
    </p:extLst>
  </p:cSld>
  <p:clrMapOvr>
    <a:masterClrMapping/>
  </p:clrMapOvr>
  <p:hf sldNum="0" hdr="0" ftr="0" dt="0"/>
</p:sldLayout>
</file>

<file path=ppt/slideLayouts/slideLayout2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61BEF0D-F0BB-DE4B-95CE-6DB70DBA9567}" type="datetimeFigureOut">
              <a:rPr lang="en-US" smtClean="0">
                <a:solidFill>
                  <a:prstClr val="black">
                    <a:tint val="75000"/>
                  </a:prstClr>
                </a:solidFill>
              </a:rPr>
              <a:pPr/>
              <a:t>6/21/2017</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D57F1E4F-1CFF-5643-939E-217C01CDF565}" type="slidenum">
              <a:rPr lang="en-US" smtClean="0">
                <a:solidFill>
                  <a:prstClr val="black">
                    <a:tint val="75000"/>
                  </a:prstClr>
                </a:solidFill>
              </a:rPr>
              <a:pPr/>
              <a:t>‹Nº›</a:t>
            </a:fld>
            <a:endParaRPr lang="en-US" dirty="0">
              <a:solidFill>
                <a:prstClr val="black">
                  <a:tint val="75000"/>
                </a:prstClr>
              </a:solidFill>
            </a:endParaRPr>
          </a:p>
        </p:txBody>
      </p:sp>
    </p:spTree>
    <p:extLst>
      <p:ext uri="{BB962C8B-B14F-4D97-AF65-F5344CB8AC3E}">
        <p14:creationId xmlns:p14="http://schemas.microsoft.com/office/powerpoint/2010/main" val="3693350741"/>
      </p:ext>
    </p:extLst>
  </p:cSld>
  <p:clrMapOvr>
    <a:masterClrMapping/>
  </p:clrMapOvr>
  <p:hf sldNum="0" hdr="0" ftr="0" dt="0"/>
</p:sldLayout>
</file>

<file path=ppt/slideLayouts/slideLayout2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61BEF0D-F0BB-DE4B-95CE-6DB70DBA9567}" type="datetimeFigureOut">
              <a:rPr lang="en-US" smtClean="0">
                <a:solidFill>
                  <a:prstClr val="black">
                    <a:tint val="75000"/>
                  </a:prstClr>
                </a:solidFill>
              </a:rPr>
              <a:pPr/>
              <a:t>6/21/2017</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D57F1E4F-1CFF-5643-939E-217C01CDF565}" type="slidenum">
              <a:rPr lang="en-US" smtClean="0">
                <a:solidFill>
                  <a:prstClr val="black">
                    <a:tint val="75000"/>
                  </a:prstClr>
                </a:solidFill>
              </a:rPr>
              <a:pPr/>
              <a:t>‹Nº›</a:t>
            </a:fld>
            <a:endParaRPr lang="en-US" dirty="0">
              <a:solidFill>
                <a:prstClr val="black">
                  <a:tint val="75000"/>
                </a:prstClr>
              </a:solidFill>
            </a:endParaRPr>
          </a:p>
        </p:txBody>
      </p:sp>
    </p:spTree>
    <p:extLst>
      <p:ext uri="{BB962C8B-B14F-4D97-AF65-F5344CB8AC3E}">
        <p14:creationId xmlns:p14="http://schemas.microsoft.com/office/powerpoint/2010/main" val="2620697608"/>
      </p:ext>
    </p:extLst>
  </p:cSld>
  <p:clrMapOvr>
    <a:masterClrMapping/>
  </p:clrMapOvr>
  <p:hf sldNum="0" hdr="0" ftr="0" dt="0"/>
</p:sldLayout>
</file>

<file path=ppt/slideLayouts/slideLayout2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solidFill>
                  <a:prstClr val="black">
                    <a:tint val="75000"/>
                  </a:prstClr>
                </a:solidFill>
              </a:rPr>
              <a:pPr/>
              <a:t>6/21/2017</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D57F1E4F-1CFF-5643-939E-217C01CDF565}" type="slidenum">
              <a:rPr lang="en-US" smtClean="0">
                <a:solidFill>
                  <a:prstClr val="black">
                    <a:tint val="75000"/>
                  </a:prstClr>
                </a:solidFill>
              </a:rPr>
              <a:pPr/>
              <a:t>‹Nº›</a:t>
            </a:fld>
            <a:endParaRPr lang="en-US" dirty="0">
              <a:solidFill>
                <a:prstClr val="black">
                  <a:tint val="75000"/>
                </a:prstClr>
              </a:solidFill>
            </a:endParaRPr>
          </a:p>
        </p:txBody>
      </p:sp>
    </p:spTree>
    <p:extLst>
      <p:ext uri="{BB962C8B-B14F-4D97-AF65-F5344CB8AC3E}">
        <p14:creationId xmlns:p14="http://schemas.microsoft.com/office/powerpoint/2010/main" val="460013883"/>
      </p:ext>
    </p:extLst>
  </p:cSld>
  <p:clrMapOvr>
    <a:masterClrMapping/>
  </p:clrMapOvr>
</p:sldLayout>
</file>

<file path=ppt/slideLayouts/slideLayout2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70DDF080-5E8C-48AD-84E5-6C08B304C14E}" type="datetimeFigureOut">
              <a:rPr lang="en-US" smtClean="0">
                <a:solidFill>
                  <a:prstClr val="black">
                    <a:tint val="75000"/>
                  </a:prstClr>
                </a:solidFill>
              </a:rPr>
              <a:pPr/>
              <a:t>6/21/2017</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47333891-D5E7-4C7B-BF1D-E855E53CB5A8}" type="slidenum">
              <a:rPr lang="en-US" smtClean="0">
                <a:solidFill>
                  <a:prstClr val="black">
                    <a:tint val="75000"/>
                  </a:prstClr>
                </a:solidFill>
              </a:rPr>
              <a:pPr/>
              <a:t>‹Nº›</a:t>
            </a:fld>
            <a:endParaRPr lang="en-US" dirty="0">
              <a:solidFill>
                <a:prstClr val="black">
                  <a:tint val="75000"/>
                </a:prstClr>
              </a:solidFill>
            </a:endParaRPr>
          </a:p>
        </p:txBody>
      </p:sp>
    </p:spTree>
    <p:extLst>
      <p:ext uri="{BB962C8B-B14F-4D97-AF65-F5344CB8AC3E}">
        <p14:creationId xmlns:p14="http://schemas.microsoft.com/office/powerpoint/2010/main" val="3302088783"/>
      </p:ext>
    </p:extLst>
  </p:cSld>
  <p:clrMapOvr>
    <a:masterClrMapping/>
  </p:clrMapOvr>
  <p:hf sldNum="0" hdr="0" ftr="0" dt="0"/>
</p:sldLayout>
</file>

<file path=ppt/slideLayouts/slideLayout2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solidFill>
                  <a:prstClr val="black">
                    <a:tint val="75000"/>
                  </a:prstClr>
                </a:solidFill>
              </a:rPr>
              <a:pPr/>
              <a:t>6/21/2017</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D57F1E4F-1CFF-5643-939E-217C01CDF565}" type="slidenum">
              <a:rPr lang="en-US" smtClean="0">
                <a:solidFill>
                  <a:prstClr val="black">
                    <a:tint val="75000"/>
                  </a:prstClr>
                </a:solidFill>
              </a:rPr>
              <a:pPr/>
              <a:t>‹Nº›</a:t>
            </a:fld>
            <a:endParaRPr lang="en-US" dirty="0">
              <a:solidFill>
                <a:prstClr val="black">
                  <a:tint val="75000"/>
                </a:prstClr>
              </a:solidFill>
            </a:endParaRPr>
          </a:p>
        </p:txBody>
      </p:sp>
    </p:spTree>
    <p:extLst>
      <p:ext uri="{BB962C8B-B14F-4D97-AF65-F5344CB8AC3E}">
        <p14:creationId xmlns:p14="http://schemas.microsoft.com/office/powerpoint/2010/main" val="3711111690"/>
      </p:ext>
    </p:extLst>
  </p:cSld>
  <p:clrMapOvr>
    <a:masterClrMapping/>
  </p:clrMapOvr>
  <p:hf sldNum="0" hdr="0" ftr="0" dt="0"/>
</p:sldLayout>
</file>

<file path=ppt/slideLayouts/slideLayout2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0DDF080-5E8C-48AD-84E5-6C08B304C14E}" type="datetimeFigureOut">
              <a:rPr lang="en-US" smtClean="0">
                <a:solidFill>
                  <a:prstClr val="black">
                    <a:tint val="75000"/>
                  </a:prstClr>
                </a:solidFill>
              </a:rPr>
              <a:pPr/>
              <a:t>6/21/2017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47333891-D5E7-4C7B-BF1D-E855E53CB5A8}" type="slidenum">
              <a:rPr lang="en-US" smtClean="0">
                <a:solidFill>
                  <a:prstClr val="black">
                    <a:tint val="75000"/>
                  </a:prstClr>
                </a:solidFill>
              </a:rPr>
              <a:pPr/>
              <a:t>‹Nº›</a:t>
            </a:fld>
            <a:endParaRPr lang="en-US" dirty="0">
              <a:solidFill>
                <a:prstClr val="black">
                  <a:tint val="75000"/>
                </a:prstClr>
              </a:solidFill>
            </a:endParaRPr>
          </a:p>
        </p:txBody>
      </p:sp>
    </p:spTree>
    <p:extLst>
      <p:ext uri="{BB962C8B-B14F-4D97-AF65-F5344CB8AC3E}">
        <p14:creationId xmlns:p14="http://schemas.microsoft.com/office/powerpoint/2010/main" val="339528460"/>
      </p:ext>
    </p:extLst>
  </p:cSld>
  <p:clrMapOvr>
    <a:masterClrMapping/>
  </p:clrMapOvr>
  <p:hf sldNum="0" hdr="0" ftr="0" dt="0"/>
</p:sldLayout>
</file>

<file path=ppt/slideLayouts/slideLayout2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tint val="75000"/>
                  </a:prstClr>
                </a:solidFill>
              </a:rPr>
              <a:pPr/>
              <a:t>6/21/2017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prstClr val="black">
                    <a:tint val="75000"/>
                  </a:prstClr>
                </a:solidFill>
              </a:rPr>
              <a:pPr/>
              <a:t>‹Nº›</a:t>
            </a:fld>
            <a:endParaRPr lang="en-US" dirty="0">
              <a:solidFill>
                <a:prstClr val="black">
                  <a:tint val="75000"/>
                </a:prstClr>
              </a:solidFill>
            </a:endParaRPr>
          </a:p>
        </p:txBody>
      </p:sp>
    </p:spTree>
    <p:extLst>
      <p:ext uri="{BB962C8B-B14F-4D97-AF65-F5344CB8AC3E}">
        <p14:creationId xmlns:p14="http://schemas.microsoft.com/office/powerpoint/2010/main" val="3256918453"/>
      </p:ext>
    </p:extLst>
  </p:cSld>
  <p:clrMapOvr>
    <a:masterClrMapping/>
  </p:clrMapOvr>
  <p:hf sldNum="0" hdr="0" ftr="0" dt="0"/>
</p:sldLayout>
</file>

<file path=ppt/slideLayouts/slideLayout267.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2" name="Rectangle 1"/>
          <p:cNvSpPr/>
          <p:nvPr userDrawn="1"/>
        </p:nvSpPr>
        <p:spPr>
          <a:xfrm>
            <a:off x="-6350" y="2"/>
            <a:ext cx="9144000" cy="144829"/>
          </a:xfrm>
          <a:prstGeom prst="rect">
            <a:avLst/>
          </a:prstGeom>
          <a:solidFill>
            <a:srgbClr val="1F497D">
              <a:alpha val="0"/>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7200">
              <a:defRPr/>
            </a:pPr>
            <a:endParaRPr lang="en-US">
              <a:solidFill>
                <a:prstClr val="white"/>
              </a:solidFill>
            </a:endParaRPr>
          </a:p>
        </p:txBody>
      </p:sp>
      <p:sp>
        <p:nvSpPr>
          <p:cNvPr id="4" name="TextBox 3"/>
          <p:cNvSpPr txBox="1">
            <a:spLocks noChangeArrowheads="1"/>
          </p:cNvSpPr>
          <p:nvPr userDrawn="1"/>
        </p:nvSpPr>
        <p:spPr bwMode="auto">
          <a:xfrm>
            <a:off x="5193209" y="6598359"/>
            <a:ext cx="3505200"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r" defTabSz="457200" eaLnBrk="1" hangingPunct="1">
              <a:defRPr/>
            </a:pPr>
            <a:r>
              <a:rPr lang="en-CA" sz="700" b="1" dirty="0">
                <a:solidFill>
                  <a:srgbClr val="1F497D"/>
                </a:solidFill>
                <a:latin typeface="Arial" charset="0"/>
                <a:cs typeface="Arial" charset="0"/>
              </a:rPr>
              <a:t>GOLDQUEST MINING CORP. CORPORATE PRESENTATION</a:t>
            </a:r>
            <a:endParaRPr lang="en-US" sz="700" dirty="0">
              <a:solidFill>
                <a:srgbClr val="1F497D"/>
              </a:solidFill>
              <a:latin typeface="Arial" charset="0"/>
              <a:cs typeface="Arial" charset="0"/>
            </a:endParaRPr>
          </a:p>
        </p:txBody>
      </p:sp>
      <p:sp>
        <p:nvSpPr>
          <p:cNvPr id="5" name="TextBox 4"/>
          <p:cNvSpPr txBox="1">
            <a:spLocks noChangeArrowheads="1"/>
          </p:cNvSpPr>
          <p:nvPr userDrawn="1"/>
        </p:nvSpPr>
        <p:spPr bwMode="auto">
          <a:xfrm>
            <a:off x="8593597" y="6578039"/>
            <a:ext cx="38588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defTabSz="457200" eaLnBrk="1" hangingPunct="1">
              <a:defRPr/>
            </a:pPr>
            <a:fld id="{A17C9FDB-212D-8D44-B81A-1196C571DC07}" type="slidenum">
              <a:rPr lang="en-US" sz="800" b="1" smtClean="0">
                <a:solidFill>
                  <a:srgbClr val="1F497D"/>
                </a:solidFill>
                <a:latin typeface="Arial" charset="0"/>
                <a:cs typeface="Arial" charset="0"/>
              </a:rPr>
              <a:pPr algn="ctr" defTabSz="457200" eaLnBrk="1" hangingPunct="1">
                <a:defRPr/>
              </a:pPr>
              <a:t>‹Nº›</a:t>
            </a:fld>
            <a:endParaRPr lang="en-US" sz="800" b="1" dirty="0">
              <a:solidFill>
                <a:srgbClr val="1F497D"/>
              </a:solidFill>
              <a:latin typeface="Arial" charset="0"/>
              <a:cs typeface="Arial" charset="0"/>
            </a:endParaRPr>
          </a:p>
        </p:txBody>
      </p:sp>
      <p:sp>
        <p:nvSpPr>
          <p:cNvPr id="6" name="TextBox 5"/>
          <p:cNvSpPr txBox="1">
            <a:spLocks noChangeArrowheads="1"/>
          </p:cNvSpPr>
          <p:nvPr userDrawn="1"/>
        </p:nvSpPr>
        <p:spPr bwMode="auto">
          <a:xfrm>
            <a:off x="152400" y="6588199"/>
            <a:ext cx="2943225"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defTabSz="457200" eaLnBrk="1" hangingPunct="1">
              <a:defRPr/>
            </a:pPr>
            <a:r>
              <a:rPr lang="en-CA" sz="700" dirty="0">
                <a:solidFill>
                  <a:srgbClr val="1F497D"/>
                </a:solidFill>
                <a:latin typeface="Arial" charset="0"/>
                <a:cs typeface="Arial" charset="0"/>
              </a:rPr>
              <a:t>TSX-V:GQC   |   GOLDQUESTCORP.COM   |   JANUARY 2016</a:t>
            </a:r>
            <a:endParaRPr lang="en-US" sz="700" dirty="0">
              <a:solidFill>
                <a:srgbClr val="1F497D"/>
              </a:solidFill>
              <a:latin typeface="Arial" charset="0"/>
              <a:cs typeface="Arial" charset="0"/>
            </a:endParaRPr>
          </a:p>
        </p:txBody>
      </p:sp>
      <p:sp>
        <p:nvSpPr>
          <p:cNvPr id="18" name="Rectangle 17"/>
          <p:cNvSpPr/>
          <p:nvPr userDrawn="1"/>
        </p:nvSpPr>
        <p:spPr>
          <a:xfrm>
            <a:off x="0" y="6773618"/>
            <a:ext cx="9143999" cy="84382"/>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endParaRPr>
          </a:p>
        </p:txBody>
      </p:sp>
    </p:spTree>
    <p:extLst>
      <p:ext uri="{BB962C8B-B14F-4D97-AF65-F5344CB8AC3E}">
        <p14:creationId xmlns:p14="http://schemas.microsoft.com/office/powerpoint/2010/main" val="4264390437"/>
      </p:ext>
    </p:extLst>
  </p:cSld>
  <p:clrMapOvr>
    <a:masterClrMapping/>
  </p:clrMapOvr>
</p:sldLayout>
</file>

<file path=ppt/slideLayouts/slideLayout268.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Content Placeholder 2"/>
          <p:cNvSpPr txBox="1">
            <a:spLocks noGrp="1"/>
          </p:cNvSpPr>
          <p:nvPr>
            <p:ph idx="1"/>
          </p:nvPr>
        </p:nvSpPr>
        <p:spPr>
          <a:xfrm>
            <a:off x="508000" y="2160590"/>
            <a:ext cx="6447500" cy="3880768"/>
          </a:xfrm>
          <a:prstGeom prst="rect">
            <a:avLst/>
          </a:prstGeo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3"/>
          <p:cNvSpPr txBox="1">
            <a:spLocks noGrp="1"/>
          </p:cNvSpPr>
          <p:nvPr>
            <p:ph type="dt" sz="half" idx="7"/>
          </p:nvPr>
        </p:nvSpPr>
        <p:spPr>
          <a:xfrm>
            <a:off x="5403850" y="6041359"/>
            <a:ext cx="683955" cy="365129"/>
          </a:xfrm>
          <a:prstGeom prst="rect">
            <a:avLst/>
          </a:prstGeom>
        </p:spPr>
        <p:txBody>
          <a:bodyPr/>
          <a:lstStyle>
            <a:lvl1pPr>
              <a:defRPr/>
            </a:lvl1pPr>
          </a:lstStyle>
          <a:p>
            <a:fld id="{F1BAE2E4-7B58-49A1-BC17-6610F880887C}" type="datetime1">
              <a:rPr lang="en-US" smtClean="0">
                <a:solidFill>
                  <a:prstClr val="black">
                    <a:tint val="75000"/>
                  </a:prstClr>
                </a:solidFill>
              </a:rPr>
              <a:pPr/>
              <a:t>6/21/2017</a:t>
            </a:fld>
            <a:endParaRPr lang="en-US">
              <a:solidFill>
                <a:prstClr val="black">
                  <a:tint val="75000"/>
                </a:prstClr>
              </a:solidFill>
            </a:endParaRPr>
          </a:p>
        </p:txBody>
      </p:sp>
      <p:sp>
        <p:nvSpPr>
          <p:cNvPr id="4" name="Footer Placeholder 4"/>
          <p:cNvSpPr txBox="1">
            <a:spLocks noGrp="1"/>
          </p:cNvSpPr>
          <p:nvPr>
            <p:ph type="ftr" sz="quarter" idx="9"/>
          </p:nvPr>
        </p:nvSpPr>
        <p:spPr>
          <a:xfrm>
            <a:off x="507999" y="6041359"/>
            <a:ext cx="4723207" cy="365129"/>
          </a:xfrm>
          <a:prstGeom prst="rect">
            <a:avLst/>
          </a:prstGeom>
        </p:spPr>
        <p:txBody>
          <a:bodyPr/>
          <a:lstStyle>
            <a:lvl1pPr>
              <a:defRPr/>
            </a:lvl1pPr>
          </a:lstStyle>
          <a:p>
            <a:endParaRPr lang="en-US">
              <a:solidFill>
                <a:prstClr val="black">
                  <a:tint val="75000"/>
                </a:prstClr>
              </a:solidFill>
            </a:endParaRPr>
          </a:p>
        </p:txBody>
      </p:sp>
      <p:sp>
        <p:nvSpPr>
          <p:cNvPr id="5" name="Slide Number Placeholder 5"/>
          <p:cNvSpPr txBox="1">
            <a:spLocks noGrp="1"/>
          </p:cNvSpPr>
          <p:nvPr>
            <p:ph type="sldNum" sz="quarter" idx="8"/>
          </p:nvPr>
        </p:nvSpPr>
        <p:spPr>
          <a:xfrm>
            <a:off x="6442994" y="6041359"/>
            <a:ext cx="512505" cy="365129"/>
          </a:xfrm>
          <a:prstGeom prst="rect">
            <a:avLst/>
          </a:prstGeom>
        </p:spPr>
        <p:txBody>
          <a:bodyPr/>
          <a:lstStyle>
            <a:lvl1pPr>
              <a:defRPr/>
            </a:lvl1pPr>
          </a:lstStyle>
          <a:p>
            <a:fld id="{E76C2D7F-05F3-47EB-A734-6A2BAD27887E}" type="slidenum">
              <a:rPr lang="en-US" smtClean="0">
                <a:solidFill>
                  <a:prstClr val="black">
                    <a:tint val="75000"/>
                  </a:prstClr>
                </a:solidFill>
              </a:rPr>
              <a:pPr/>
              <a:t>‹Nº›</a:t>
            </a:fld>
            <a:endParaRPr lang="en-US">
              <a:solidFill>
                <a:prstClr val="black">
                  <a:tint val="75000"/>
                </a:prstClr>
              </a:solidFill>
            </a:endParaRPr>
          </a:p>
        </p:txBody>
      </p:sp>
    </p:spTree>
    <p:extLst>
      <p:ext uri="{BB962C8B-B14F-4D97-AF65-F5344CB8AC3E}">
        <p14:creationId xmlns:p14="http://schemas.microsoft.com/office/powerpoint/2010/main" val="755619372"/>
      </p:ext>
    </p:extLst>
  </p:cSld>
  <p:clrMapOvr>
    <a:masterClrMapping/>
  </p:clrMapOvr>
  <p:transition/>
  <p:hf sldNum="0" hdr="0" ftr="0" dt="0"/>
</p:sldLayout>
</file>

<file path=ppt/slideLayouts/slideLayout269.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
        <p:nvSpPr>
          <p:cNvPr id="2" name="Rectangle 1"/>
          <p:cNvSpPr/>
          <p:nvPr userDrawn="1"/>
        </p:nvSpPr>
        <p:spPr>
          <a:xfrm>
            <a:off x="-6350" y="2"/>
            <a:ext cx="9144000" cy="144829"/>
          </a:xfrm>
          <a:prstGeom prst="rect">
            <a:avLst/>
          </a:prstGeom>
          <a:solidFill>
            <a:srgbClr val="1F497D">
              <a:alpha val="0"/>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7200">
              <a:defRPr/>
            </a:pPr>
            <a:endParaRPr lang="en-US">
              <a:solidFill>
                <a:prstClr val="white"/>
              </a:solidFill>
            </a:endParaRPr>
          </a:p>
        </p:txBody>
      </p:sp>
      <p:sp>
        <p:nvSpPr>
          <p:cNvPr id="4" name="TextBox 3"/>
          <p:cNvSpPr txBox="1">
            <a:spLocks noChangeArrowheads="1"/>
          </p:cNvSpPr>
          <p:nvPr userDrawn="1"/>
        </p:nvSpPr>
        <p:spPr bwMode="auto">
          <a:xfrm>
            <a:off x="5193209" y="6598359"/>
            <a:ext cx="3505200"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r" defTabSz="457200" eaLnBrk="1" hangingPunct="1">
              <a:defRPr/>
            </a:pPr>
            <a:r>
              <a:rPr lang="en-CA" sz="700" b="1" dirty="0">
                <a:solidFill>
                  <a:srgbClr val="1F497D"/>
                </a:solidFill>
                <a:latin typeface="Arial" charset="0"/>
                <a:cs typeface="Arial" charset="0"/>
              </a:rPr>
              <a:t>GOLDQUEST MINING CORP. CORPORATE PRESENTATION</a:t>
            </a:r>
            <a:endParaRPr lang="en-US" sz="700" dirty="0">
              <a:solidFill>
                <a:srgbClr val="1F497D"/>
              </a:solidFill>
              <a:latin typeface="Arial" charset="0"/>
              <a:cs typeface="Arial" charset="0"/>
            </a:endParaRPr>
          </a:p>
        </p:txBody>
      </p:sp>
      <p:sp>
        <p:nvSpPr>
          <p:cNvPr id="5" name="TextBox 4"/>
          <p:cNvSpPr txBox="1">
            <a:spLocks noChangeArrowheads="1"/>
          </p:cNvSpPr>
          <p:nvPr userDrawn="1"/>
        </p:nvSpPr>
        <p:spPr bwMode="auto">
          <a:xfrm>
            <a:off x="8593597" y="6578039"/>
            <a:ext cx="38588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defTabSz="457200" eaLnBrk="1" hangingPunct="1">
              <a:defRPr/>
            </a:pPr>
            <a:fld id="{A17C9FDB-212D-8D44-B81A-1196C571DC07}" type="slidenum">
              <a:rPr lang="en-US" sz="800" b="1" smtClean="0">
                <a:solidFill>
                  <a:srgbClr val="1F497D"/>
                </a:solidFill>
                <a:latin typeface="Arial" charset="0"/>
                <a:cs typeface="Arial" charset="0"/>
              </a:rPr>
              <a:pPr algn="ctr" defTabSz="457200" eaLnBrk="1" hangingPunct="1">
                <a:defRPr/>
              </a:pPr>
              <a:t>‹Nº›</a:t>
            </a:fld>
            <a:endParaRPr lang="en-US" sz="800" b="1" dirty="0">
              <a:solidFill>
                <a:srgbClr val="1F497D"/>
              </a:solidFill>
              <a:latin typeface="Arial" charset="0"/>
              <a:cs typeface="Arial" charset="0"/>
            </a:endParaRPr>
          </a:p>
        </p:txBody>
      </p:sp>
      <p:sp>
        <p:nvSpPr>
          <p:cNvPr id="6" name="TextBox 5"/>
          <p:cNvSpPr txBox="1">
            <a:spLocks noChangeArrowheads="1"/>
          </p:cNvSpPr>
          <p:nvPr userDrawn="1"/>
        </p:nvSpPr>
        <p:spPr bwMode="auto">
          <a:xfrm>
            <a:off x="152400" y="6588199"/>
            <a:ext cx="2943225"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defTabSz="457200" eaLnBrk="1" hangingPunct="1">
              <a:defRPr/>
            </a:pPr>
            <a:r>
              <a:rPr lang="en-CA" sz="700" dirty="0">
                <a:solidFill>
                  <a:srgbClr val="1F497D"/>
                </a:solidFill>
                <a:latin typeface="Arial" charset="0"/>
                <a:cs typeface="Arial" charset="0"/>
              </a:rPr>
              <a:t>TSX-V:GQC   |   GOLDQUESTCORP.COM   |   JANUARY 2016</a:t>
            </a:r>
            <a:endParaRPr lang="en-US" sz="700" dirty="0">
              <a:solidFill>
                <a:srgbClr val="1F497D"/>
              </a:solidFill>
              <a:latin typeface="Arial" charset="0"/>
              <a:cs typeface="Arial" charset="0"/>
            </a:endParaRPr>
          </a:p>
        </p:txBody>
      </p:sp>
      <p:sp>
        <p:nvSpPr>
          <p:cNvPr id="18" name="Rectangle 17"/>
          <p:cNvSpPr/>
          <p:nvPr userDrawn="1"/>
        </p:nvSpPr>
        <p:spPr>
          <a:xfrm>
            <a:off x="0" y="6773618"/>
            <a:ext cx="9143999" cy="84382"/>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endParaRPr>
          </a:p>
        </p:txBody>
      </p:sp>
    </p:spTree>
    <p:extLst>
      <p:ext uri="{BB962C8B-B14F-4D97-AF65-F5344CB8AC3E}">
        <p14:creationId xmlns:p14="http://schemas.microsoft.com/office/powerpoint/2010/main" val="1173565325"/>
      </p:ext>
    </p:extLst>
  </p:cSld>
  <p:clrMapOvr>
    <a:masterClrMapping/>
  </p:clrMapOvr>
</p:sldLayout>
</file>

<file path=ppt/slideLayouts/slideLayout270.xml><?xml version="1.0" encoding="utf-8"?>
<p:sldLayout xmlns:a="http://schemas.openxmlformats.org/drawingml/2006/main" xmlns:r="http://schemas.openxmlformats.org/officeDocument/2006/relationships" xmlns:p="http://schemas.openxmlformats.org/presentationml/2006/main" userDrawn="1">
  <p:cSld name="1_Slide 1">
    <p:spTree>
      <p:nvGrpSpPr>
        <p:cNvPr id="1" name=""/>
        <p:cNvGrpSpPr/>
        <p:nvPr/>
      </p:nvGrpSpPr>
      <p:grpSpPr>
        <a:xfrm>
          <a:off x="0" y="0"/>
          <a:ext cx="0" cy="0"/>
          <a:chOff x="0" y="0"/>
          <a:chExt cx="0" cy="0"/>
        </a:xfrm>
      </p:grpSpPr>
      <p:sp>
        <p:nvSpPr>
          <p:cNvPr id="5" name="Zástupný symbol obrázka 4"/>
          <p:cNvSpPr>
            <a:spLocks noGrp="1"/>
          </p:cNvSpPr>
          <p:nvPr>
            <p:ph type="pic" sz="quarter" idx="18"/>
          </p:nvPr>
        </p:nvSpPr>
        <p:spPr>
          <a:xfrm>
            <a:off x="252414" y="1524000"/>
            <a:ext cx="8639175" cy="4495800"/>
          </a:xfrm>
        </p:spPr>
        <p:txBody>
          <a:bodyPr spcCol="269933" rtlCol="0">
            <a:noAutofit/>
          </a:bodyPr>
          <a:lstStyle/>
          <a:p>
            <a:pPr lvl="0"/>
            <a:endParaRPr lang="en-US" noProof="0"/>
          </a:p>
        </p:txBody>
      </p:sp>
      <p:sp>
        <p:nvSpPr>
          <p:cNvPr id="6" name="Title 1"/>
          <p:cNvSpPr>
            <a:spLocks noGrp="1"/>
          </p:cNvSpPr>
          <p:nvPr>
            <p:ph type="title"/>
          </p:nvPr>
        </p:nvSpPr>
        <p:spPr>
          <a:xfrm>
            <a:off x="252000" y="795511"/>
            <a:ext cx="7901399" cy="508000"/>
          </a:xfrm>
        </p:spPr>
        <p:txBody>
          <a:bodyPr/>
          <a:lstStyle/>
          <a:p>
            <a:r>
              <a:rPr lang="sk-SK"/>
              <a:t>Click to edit Master title style</a:t>
            </a:r>
            <a:endParaRPr lang="en-US"/>
          </a:p>
        </p:txBody>
      </p:sp>
      <p:sp>
        <p:nvSpPr>
          <p:cNvPr id="9" name="Footer Placeholder 4"/>
          <p:cNvSpPr>
            <a:spLocks noGrp="1"/>
          </p:cNvSpPr>
          <p:nvPr>
            <p:ph type="ftr" sz="quarter" idx="3"/>
          </p:nvPr>
        </p:nvSpPr>
        <p:spPr>
          <a:xfrm>
            <a:off x="4572000" y="6273800"/>
            <a:ext cx="4319588" cy="196850"/>
          </a:xfrm>
          <a:prstGeom prst="rect">
            <a:avLst/>
          </a:prstGeom>
        </p:spPr>
        <p:txBody>
          <a:bodyPr vert="horz" lIns="68564" tIns="0" rIns="68564" bIns="0" anchor="b" anchorCtr="0">
            <a:noAutofit/>
          </a:bodyPr>
          <a:lstStyle>
            <a:lvl1pPr algn="r" defTabSz="914124" fontAlgn="auto">
              <a:spcBef>
                <a:spcPts val="0"/>
              </a:spcBef>
              <a:spcAft>
                <a:spcPts val="0"/>
              </a:spcAft>
              <a:defRPr sz="1000" i="0" u="none" spc="0" dirty="0">
                <a:solidFill>
                  <a:srgbClr val="967D4C"/>
                </a:solidFill>
                <a:latin typeface="+mj-lt"/>
                <a:ea typeface="+mn-ea"/>
                <a:cs typeface="Roboto Light"/>
              </a:defRPr>
            </a:lvl1pPr>
          </a:lstStyle>
          <a:p>
            <a:pPr>
              <a:defRPr/>
            </a:pPr>
            <a:r>
              <a:rPr lang="en-US"/>
              <a:t>www.goldquestcorp.com</a:t>
            </a:r>
          </a:p>
        </p:txBody>
      </p:sp>
    </p:spTree>
    <p:extLst>
      <p:ext uri="{BB962C8B-B14F-4D97-AF65-F5344CB8AC3E}">
        <p14:creationId xmlns:p14="http://schemas.microsoft.com/office/powerpoint/2010/main" val="3144478336"/>
      </p:ext>
    </p:extLst>
  </p:cSld>
  <p:clrMapOvr>
    <a:masterClrMapping/>
  </p:clrMapOvr>
</p:sldLayout>
</file>

<file path=ppt/slideLayouts/slideLayout271.xml><?xml version="1.0" encoding="utf-8"?>
<p:sldLayout xmlns:a="http://schemas.openxmlformats.org/drawingml/2006/main" xmlns:r="http://schemas.openxmlformats.org/officeDocument/2006/relationships" xmlns:p="http://schemas.openxmlformats.org/presentationml/2006/main" preserve="1" userDrawn="1">
  <p:cSld name="10_Slide 1">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j-lt"/>
              </a:defRPr>
            </a:lvl1pPr>
          </a:lstStyle>
          <a:p>
            <a:r>
              <a:rPr lang="sk-SK" dirty="0"/>
              <a:t>Click to edit Master title style</a:t>
            </a:r>
            <a:endParaRPr lang="en-US" dirty="0"/>
          </a:p>
        </p:txBody>
      </p:sp>
      <p:sp>
        <p:nvSpPr>
          <p:cNvPr id="5" name="Footer Placeholder 4"/>
          <p:cNvSpPr>
            <a:spLocks noGrp="1"/>
          </p:cNvSpPr>
          <p:nvPr>
            <p:ph type="ftr" sz="quarter" idx="3"/>
          </p:nvPr>
        </p:nvSpPr>
        <p:spPr>
          <a:xfrm>
            <a:off x="4572000" y="6273800"/>
            <a:ext cx="4319588" cy="196850"/>
          </a:xfrm>
          <a:prstGeom prst="rect">
            <a:avLst/>
          </a:prstGeom>
        </p:spPr>
        <p:txBody>
          <a:bodyPr vert="horz" lIns="68564" tIns="0" rIns="68564" bIns="0" anchor="b" anchorCtr="0">
            <a:noAutofit/>
          </a:bodyPr>
          <a:lstStyle>
            <a:lvl1pPr algn="r" defTabSz="914124" fontAlgn="auto">
              <a:spcBef>
                <a:spcPts val="0"/>
              </a:spcBef>
              <a:spcAft>
                <a:spcPts val="0"/>
              </a:spcAft>
              <a:defRPr sz="1000" i="0" u="none" spc="0" dirty="0">
                <a:solidFill>
                  <a:srgbClr val="967D4C"/>
                </a:solidFill>
                <a:latin typeface="+mj-lt"/>
                <a:ea typeface="+mn-ea"/>
                <a:cs typeface="Roboto Light"/>
              </a:defRPr>
            </a:lvl1pPr>
          </a:lstStyle>
          <a:p>
            <a:pPr>
              <a:defRPr/>
            </a:pPr>
            <a:r>
              <a:rPr lang="en-US"/>
              <a:t>www.goldquestcorp.com | &lt; # &gt;</a:t>
            </a:r>
          </a:p>
        </p:txBody>
      </p:sp>
    </p:spTree>
    <p:extLst>
      <p:ext uri="{BB962C8B-B14F-4D97-AF65-F5344CB8AC3E}">
        <p14:creationId xmlns:p14="http://schemas.microsoft.com/office/powerpoint/2010/main" val="3621579560"/>
      </p:ext>
    </p:extLst>
  </p:cSld>
  <p:clrMapOvr>
    <a:masterClrMapping/>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preserve="1" userDrawn="1">
  <p:cSld name="13_Slide 1">
    <p:spTree>
      <p:nvGrpSpPr>
        <p:cNvPr id="1" name=""/>
        <p:cNvGrpSpPr/>
        <p:nvPr/>
      </p:nvGrpSpPr>
      <p:grpSpPr>
        <a:xfrm>
          <a:off x="0" y="0"/>
          <a:ext cx="0" cy="0"/>
          <a:chOff x="0" y="0"/>
          <a:chExt cx="0" cy="0"/>
        </a:xfrm>
      </p:grpSpPr>
      <p:sp>
        <p:nvSpPr>
          <p:cNvPr id="2" name="Title 1"/>
          <p:cNvSpPr>
            <a:spLocks noGrp="1"/>
          </p:cNvSpPr>
          <p:nvPr>
            <p:ph type="title"/>
          </p:nvPr>
        </p:nvSpPr>
        <p:spPr>
          <a:xfrm>
            <a:off x="252000" y="795511"/>
            <a:ext cx="7901399" cy="370935"/>
          </a:xfrm>
        </p:spPr>
        <p:txBody>
          <a:bodyPr/>
          <a:lstStyle>
            <a:lvl1pPr>
              <a:defRPr>
                <a:latin typeface="+mj-lt"/>
              </a:defRPr>
            </a:lvl1pPr>
          </a:lstStyle>
          <a:p>
            <a:r>
              <a:rPr lang="sk-SK" dirty="0"/>
              <a:t>Click to edit Master title style</a:t>
            </a:r>
            <a:endParaRPr lang="en-US" dirty="0"/>
          </a:p>
        </p:txBody>
      </p:sp>
      <p:sp>
        <p:nvSpPr>
          <p:cNvPr id="6" name="Text Placeholder 5"/>
          <p:cNvSpPr>
            <a:spLocks noGrp="1"/>
          </p:cNvSpPr>
          <p:nvPr>
            <p:ph type="body" sz="quarter" idx="11"/>
          </p:nvPr>
        </p:nvSpPr>
        <p:spPr>
          <a:xfrm>
            <a:off x="252001" y="1266092"/>
            <a:ext cx="8639588" cy="4800601"/>
          </a:xfrm>
        </p:spPr>
        <p:txBody>
          <a:bodyPr/>
          <a:lstStyle>
            <a:lvl1pPr>
              <a:lnSpc>
                <a:spcPct val="120000"/>
              </a:lnSpc>
              <a:defRPr/>
            </a:lvl1pPr>
            <a:lvl2pPr>
              <a:lnSpc>
                <a:spcPct val="120000"/>
              </a:lnSpc>
              <a:defRPr/>
            </a:lvl2pPr>
            <a:lvl3pPr>
              <a:lnSpc>
                <a:spcPct val="120000"/>
              </a:lnSpc>
              <a:defRPr/>
            </a:lvl3pPr>
            <a:lvl4pPr>
              <a:lnSpc>
                <a:spcPct val="120000"/>
              </a:lnSpc>
              <a:defRPr/>
            </a:lvl4pPr>
            <a:lvl5pPr>
              <a:lnSpc>
                <a:spcPct val="120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Footer Placeholder 4"/>
          <p:cNvSpPr>
            <a:spLocks noGrp="1"/>
          </p:cNvSpPr>
          <p:nvPr>
            <p:ph type="ftr" sz="quarter" idx="3"/>
          </p:nvPr>
        </p:nvSpPr>
        <p:spPr>
          <a:xfrm>
            <a:off x="4572000" y="6273800"/>
            <a:ext cx="4319588" cy="196850"/>
          </a:xfrm>
          <a:prstGeom prst="rect">
            <a:avLst/>
          </a:prstGeom>
        </p:spPr>
        <p:txBody>
          <a:bodyPr vert="horz" lIns="68564" tIns="0" rIns="68564" bIns="0" anchor="b" anchorCtr="0">
            <a:noAutofit/>
          </a:bodyPr>
          <a:lstStyle>
            <a:lvl1pPr algn="r" defTabSz="914124" fontAlgn="auto">
              <a:spcBef>
                <a:spcPts val="0"/>
              </a:spcBef>
              <a:spcAft>
                <a:spcPts val="0"/>
              </a:spcAft>
              <a:defRPr sz="1000" i="0" u="none" spc="0" dirty="0">
                <a:solidFill>
                  <a:schemeClr val="accent3"/>
                </a:solidFill>
                <a:latin typeface="+mj-lt"/>
                <a:ea typeface="+mn-ea"/>
                <a:cs typeface="Roboto Light"/>
              </a:defRPr>
            </a:lvl1pPr>
          </a:lstStyle>
          <a:p>
            <a:pPr>
              <a:defRPr/>
            </a:pPr>
            <a:r>
              <a:rPr lang="en-US">
                <a:solidFill>
                  <a:srgbClr val="A6B5BF"/>
                </a:solidFill>
              </a:rPr>
              <a:t>www.goldquestcorp.com | &lt; # &gt;</a:t>
            </a:r>
          </a:p>
        </p:txBody>
      </p:sp>
    </p:spTree>
    <p:extLst>
      <p:ext uri="{BB962C8B-B14F-4D97-AF65-F5344CB8AC3E}">
        <p14:creationId xmlns:p14="http://schemas.microsoft.com/office/powerpoint/2010/main" val="1351934173"/>
      </p:ext>
    </p:extLst>
  </p:cSld>
  <p:clrMapOvr>
    <a:masterClrMapping/>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j-lt"/>
              </a:defRPr>
            </a:lvl1pPr>
          </a:lstStyle>
          <a:p>
            <a:r>
              <a:rPr lang="sk-SK"/>
              <a:t>Click to edit Master title style</a:t>
            </a:r>
            <a:endParaRPr lang="en-US"/>
          </a:p>
        </p:txBody>
      </p:sp>
      <p:sp>
        <p:nvSpPr>
          <p:cNvPr id="9" name="Content Placeholder 16"/>
          <p:cNvSpPr>
            <a:spLocks noGrp="1"/>
          </p:cNvSpPr>
          <p:nvPr>
            <p:ph sz="quarter" idx="22"/>
          </p:nvPr>
        </p:nvSpPr>
        <p:spPr>
          <a:xfrm>
            <a:off x="6192000" y="4445004"/>
            <a:ext cx="2700000" cy="1574795"/>
          </a:xfrm>
          <a:prstGeom prst="rect">
            <a:avLst/>
          </a:prstGeom>
          <a:ln>
            <a:noFill/>
          </a:ln>
        </p:spPr>
        <p:txBody>
          <a:bodyPr>
            <a:noAutofit/>
          </a:bodyPr>
          <a:lstStyle>
            <a:lvl1pPr marL="0" indent="0">
              <a:lnSpc>
                <a:spcPct val="120000"/>
              </a:lnSpc>
              <a:buNone/>
              <a:defRPr sz="1000">
                <a:ln>
                  <a:noFill/>
                </a:ln>
                <a:solidFill>
                  <a:schemeClr val="tx1"/>
                </a:solidFill>
                <a:latin typeface="Roboto Light"/>
                <a:cs typeface="Roboto Light"/>
              </a:defRPr>
            </a:lvl1pPr>
            <a:lvl2pPr marL="456947" indent="0">
              <a:lnSpc>
                <a:spcPct val="120000"/>
              </a:lnSpc>
              <a:buNone/>
              <a:defRPr sz="1000">
                <a:ln>
                  <a:noFill/>
                </a:ln>
                <a:solidFill>
                  <a:schemeClr val="tx1"/>
                </a:solidFill>
                <a:latin typeface="Roboto Light"/>
                <a:cs typeface="Roboto Light"/>
              </a:defRPr>
            </a:lvl2pPr>
            <a:lvl3pPr marL="913911" indent="0">
              <a:lnSpc>
                <a:spcPct val="120000"/>
              </a:lnSpc>
              <a:buNone/>
              <a:defRPr sz="1000">
                <a:ln>
                  <a:noFill/>
                </a:ln>
                <a:solidFill>
                  <a:schemeClr val="tx1"/>
                </a:solidFill>
                <a:latin typeface="Roboto Light"/>
                <a:cs typeface="Roboto Light"/>
              </a:defRPr>
            </a:lvl3pPr>
            <a:lvl4pPr marL="1370867" indent="0">
              <a:lnSpc>
                <a:spcPct val="120000"/>
              </a:lnSpc>
              <a:buNone/>
              <a:defRPr sz="1000">
                <a:ln>
                  <a:noFill/>
                </a:ln>
                <a:solidFill>
                  <a:schemeClr val="tx1"/>
                </a:solidFill>
                <a:latin typeface="Roboto Light"/>
                <a:cs typeface="Roboto Light"/>
              </a:defRPr>
            </a:lvl4pPr>
            <a:lvl5pPr marL="1827821" indent="0">
              <a:lnSpc>
                <a:spcPct val="120000"/>
              </a:lnSpc>
              <a:buFont typeface="Arial"/>
              <a:buNone/>
              <a:defRPr sz="1000">
                <a:ln>
                  <a:noFill/>
                </a:ln>
                <a:solidFill>
                  <a:schemeClr val="tx1"/>
                </a:solidFill>
                <a:latin typeface="Roboto Light"/>
                <a:cs typeface="Roboto Light"/>
              </a:defRPr>
            </a:lvl5pPr>
          </a:lstStyle>
          <a:p>
            <a:pPr lvl="0"/>
            <a:r>
              <a:rPr lang="sk-SK" dirty="0"/>
              <a:t>Click to edit Master text styles</a:t>
            </a:r>
          </a:p>
          <a:p>
            <a:pPr lvl="1"/>
            <a:r>
              <a:rPr lang="sk-SK" dirty="0"/>
              <a:t>Second level</a:t>
            </a:r>
          </a:p>
          <a:p>
            <a:pPr lvl="2"/>
            <a:r>
              <a:rPr lang="sk-SK" dirty="0"/>
              <a:t>Third level</a:t>
            </a:r>
          </a:p>
          <a:p>
            <a:pPr lvl="3"/>
            <a:r>
              <a:rPr lang="sk-SK" dirty="0"/>
              <a:t>Fourth level</a:t>
            </a:r>
          </a:p>
          <a:p>
            <a:pPr lvl="4"/>
            <a:r>
              <a:rPr lang="sk-SK" dirty="0"/>
              <a:t>Fifth level</a:t>
            </a:r>
            <a:endParaRPr lang="en-US" dirty="0"/>
          </a:p>
        </p:txBody>
      </p:sp>
      <p:sp>
        <p:nvSpPr>
          <p:cNvPr id="10" name="Content Placeholder 16"/>
          <p:cNvSpPr>
            <a:spLocks noGrp="1"/>
          </p:cNvSpPr>
          <p:nvPr>
            <p:ph sz="quarter" idx="23"/>
          </p:nvPr>
        </p:nvSpPr>
        <p:spPr>
          <a:xfrm>
            <a:off x="286279" y="4445004"/>
            <a:ext cx="2700000" cy="1574795"/>
          </a:xfrm>
          <a:prstGeom prst="rect">
            <a:avLst/>
          </a:prstGeom>
          <a:ln>
            <a:noFill/>
          </a:ln>
        </p:spPr>
        <p:txBody>
          <a:bodyPr>
            <a:noAutofit/>
          </a:bodyPr>
          <a:lstStyle>
            <a:lvl1pPr marL="0" indent="0">
              <a:lnSpc>
                <a:spcPct val="120000"/>
              </a:lnSpc>
              <a:buNone/>
              <a:defRPr sz="1000">
                <a:ln>
                  <a:noFill/>
                </a:ln>
                <a:solidFill>
                  <a:schemeClr val="tx1"/>
                </a:solidFill>
                <a:latin typeface="Roboto Light"/>
                <a:cs typeface="Roboto Light"/>
              </a:defRPr>
            </a:lvl1pPr>
            <a:lvl2pPr marL="456947" indent="0">
              <a:lnSpc>
                <a:spcPct val="120000"/>
              </a:lnSpc>
              <a:buNone/>
              <a:defRPr sz="1000">
                <a:ln>
                  <a:noFill/>
                </a:ln>
                <a:solidFill>
                  <a:schemeClr val="tx1"/>
                </a:solidFill>
                <a:latin typeface="Roboto Light"/>
                <a:cs typeface="Roboto Light"/>
              </a:defRPr>
            </a:lvl2pPr>
            <a:lvl3pPr marL="913911" indent="0">
              <a:lnSpc>
                <a:spcPct val="120000"/>
              </a:lnSpc>
              <a:buNone/>
              <a:defRPr sz="1000">
                <a:ln>
                  <a:noFill/>
                </a:ln>
                <a:solidFill>
                  <a:schemeClr val="tx1"/>
                </a:solidFill>
                <a:latin typeface="Roboto Light"/>
                <a:cs typeface="Roboto Light"/>
              </a:defRPr>
            </a:lvl3pPr>
            <a:lvl4pPr marL="1370867" indent="0">
              <a:lnSpc>
                <a:spcPct val="120000"/>
              </a:lnSpc>
              <a:buNone/>
              <a:defRPr sz="1000">
                <a:ln>
                  <a:noFill/>
                </a:ln>
                <a:solidFill>
                  <a:schemeClr val="tx1"/>
                </a:solidFill>
                <a:latin typeface="Roboto Light"/>
                <a:cs typeface="Roboto Light"/>
              </a:defRPr>
            </a:lvl4pPr>
            <a:lvl5pPr marL="1827821" indent="0">
              <a:lnSpc>
                <a:spcPct val="120000"/>
              </a:lnSpc>
              <a:buFont typeface="Arial"/>
              <a:buNone/>
              <a:defRPr sz="1000">
                <a:ln>
                  <a:noFill/>
                </a:ln>
                <a:solidFill>
                  <a:schemeClr val="tx1"/>
                </a:solidFill>
                <a:latin typeface="Roboto Light"/>
                <a:cs typeface="Roboto Light"/>
              </a:defRPr>
            </a:lvl5pPr>
          </a:lstStyle>
          <a:p>
            <a:pPr lvl="0"/>
            <a:r>
              <a:rPr lang="sk-SK" dirty="0"/>
              <a:t>Click to edit Master text styles</a:t>
            </a:r>
          </a:p>
          <a:p>
            <a:pPr lvl="1"/>
            <a:r>
              <a:rPr lang="sk-SK" dirty="0"/>
              <a:t>Second level</a:t>
            </a:r>
          </a:p>
          <a:p>
            <a:pPr lvl="2"/>
            <a:r>
              <a:rPr lang="sk-SK" dirty="0"/>
              <a:t>Third level</a:t>
            </a:r>
          </a:p>
          <a:p>
            <a:pPr lvl="3"/>
            <a:r>
              <a:rPr lang="sk-SK" dirty="0"/>
              <a:t>Fourth level</a:t>
            </a:r>
          </a:p>
          <a:p>
            <a:pPr lvl="4"/>
            <a:r>
              <a:rPr lang="sk-SK" dirty="0"/>
              <a:t>Fifth level</a:t>
            </a:r>
            <a:endParaRPr lang="en-US" dirty="0"/>
          </a:p>
        </p:txBody>
      </p:sp>
      <p:sp>
        <p:nvSpPr>
          <p:cNvPr id="11" name="Content Placeholder 16"/>
          <p:cNvSpPr>
            <a:spLocks noGrp="1"/>
          </p:cNvSpPr>
          <p:nvPr>
            <p:ph sz="quarter" idx="24"/>
          </p:nvPr>
        </p:nvSpPr>
        <p:spPr>
          <a:xfrm>
            <a:off x="3239140" y="4445004"/>
            <a:ext cx="2700000" cy="1574795"/>
          </a:xfrm>
          <a:prstGeom prst="rect">
            <a:avLst/>
          </a:prstGeom>
          <a:ln>
            <a:noFill/>
          </a:ln>
        </p:spPr>
        <p:txBody>
          <a:bodyPr>
            <a:noAutofit/>
          </a:bodyPr>
          <a:lstStyle>
            <a:lvl1pPr marL="0" indent="0">
              <a:lnSpc>
                <a:spcPct val="120000"/>
              </a:lnSpc>
              <a:buNone/>
              <a:defRPr sz="1000">
                <a:ln>
                  <a:noFill/>
                </a:ln>
                <a:solidFill>
                  <a:schemeClr val="tx1"/>
                </a:solidFill>
                <a:latin typeface="Roboto Light"/>
                <a:cs typeface="Roboto Light"/>
              </a:defRPr>
            </a:lvl1pPr>
            <a:lvl2pPr marL="456947" indent="0">
              <a:lnSpc>
                <a:spcPct val="120000"/>
              </a:lnSpc>
              <a:buNone/>
              <a:defRPr sz="1000">
                <a:ln>
                  <a:noFill/>
                </a:ln>
                <a:solidFill>
                  <a:schemeClr val="tx1"/>
                </a:solidFill>
                <a:latin typeface="Roboto Light"/>
                <a:cs typeface="Roboto Light"/>
              </a:defRPr>
            </a:lvl2pPr>
            <a:lvl3pPr marL="913911" indent="0">
              <a:lnSpc>
                <a:spcPct val="120000"/>
              </a:lnSpc>
              <a:buNone/>
              <a:defRPr sz="1000">
                <a:ln>
                  <a:noFill/>
                </a:ln>
                <a:solidFill>
                  <a:schemeClr val="tx1"/>
                </a:solidFill>
                <a:latin typeface="Roboto Light"/>
                <a:cs typeface="Roboto Light"/>
              </a:defRPr>
            </a:lvl3pPr>
            <a:lvl4pPr marL="1370867" indent="0">
              <a:lnSpc>
                <a:spcPct val="120000"/>
              </a:lnSpc>
              <a:buNone/>
              <a:defRPr sz="1000">
                <a:ln>
                  <a:noFill/>
                </a:ln>
                <a:solidFill>
                  <a:schemeClr val="tx1"/>
                </a:solidFill>
                <a:latin typeface="Roboto Light"/>
                <a:cs typeface="Roboto Light"/>
              </a:defRPr>
            </a:lvl4pPr>
            <a:lvl5pPr marL="1827821" indent="0">
              <a:lnSpc>
                <a:spcPct val="120000"/>
              </a:lnSpc>
              <a:buFont typeface="Arial"/>
              <a:buNone/>
              <a:defRPr sz="1000">
                <a:ln>
                  <a:noFill/>
                </a:ln>
                <a:solidFill>
                  <a:schemeClr val="tx1"/>
                </a:solidFill>
                <a:latin typeface="Roboto Light"/>
                <a:cs typeface="Roboto Light"/>
              </a:defRPr>
            </a:lvl5pPr>
          </a:lstStyle>
          <a:p>
            <a:pPr lvl="0"/>
            <a:r>
              <a:rPr lang="sk-SK" dirty="0"/>
              <a:t>Click to edit Master text styles</a:t>
            </a:r>
          </a:p>
          <a:p>
            <a:pPr lvl="1"/>
            <a:r>
              <a:rPr lang="sk-SK" dirty="0"/>
              <a:t>Second level</a:t>
            </a:r>
          </a:p>
          <a:p>
            <a:pPr lvl="2"/>
            <a:r>
              <a:rPr lang="sk-SK" dirty="0"/>
              <a:t>Third level</a:t>
            </a:r>
          </a:p>
          <a:p>
            <a:pPr lvl="3"/>
            <a:r>
              <a:rPr lang="sk-SK" dirty="0"/>
              <a:t>Fourth level</a:t>
            </a:r>
          </a:p>
          <a:p>
            <a:pPr lvl="4"/>
            <a:r>
              <a:rPr lang="sk-SK" dirty="0"/>
              <a:t>Fifth level</a:t>
            </a:r>
            <a:endParaRPr lang="en-US" dirty="0"/>
          </a:p>
        </p:txBody>
      </p:sp>
      <p:sp>
        <p:nvSpPr>
          <p:cNvPr id="6" name="Zástupný symbol obrázka 5"/>
          <p:cNvSpPr>
            <a:spLocks noGrp="1"/>
          </p:cNvSpPr>
          <p:nvPr>
            <p:ph type="pic" sz="quarter" idx="25"/>
          </p:nvPr>
        </p:nvSpPr>
        <p:spPr>
          <a:xfrm>
            <a:off x="286279" y="1524000"/>
            <a:ext cx="2700000" cy="2781003"/>
          </a:xfrm>
        </p:spPr>
        <p:txBody>
          <a:bodyPr spcCol="269933" rtlCol="0">
            <a:noAutofit/>
          </a:bodyPr>
          <a:lstStyle/>
          <a:p>
            <a:pPr lvl="0"/>
            <a:endParaRPr lang="en-US" noProof="0"/>
          </a:p>
        </p:txBody>
      </p:sp>
      <p:sp>
        <p:nvSpPr>
          <p:cNvPr id="13" name="Zástupný symbol obrázka 5"/>
          <p:cNvSpPr>
            <a:spLocks noGrp="1"/>
          </p:cNvSpPr>
          <p:nvPr>
            <p:ph type="pic" sz="quarter" idx="26"/>
          </p:nvPr>
        </p:nvSpPr>
        <p:spPr>
          <a:xfrm>
            <a:off x="3239140" y="1524000"/>
            <a:ext cx="2700000" cy="2781003"/>
          </a:xfrm>
        </p:spPr>
        <p:txBody>
          <a:bodyPr spcCol="269933" rtlCol="0">
            <a:noAutofit/>
          </a:bodyPr>
          <a:lstStyle/>
          <a:p>
            <a:pPr lvl="0"/>
            <a:endParaRPr lang="en-US" noProof="0"/>
          </a:p>
        </p:txBody>
      </p:sp>
      <p:sp>
        <p:nvSpPr>
          <p:cNvPr id="14" name="Zástupný symbol obrázka 5"/>
          <p:cNvSpPr>
            <a:spLocks noGrp="1"/>
          </p:cNvSpPr>
          <p:nvPr>
            <p:ph type="pic" sz="quarter" idx="27"/>
          </p:nvPr>
        </p:nvSpPr>
        <p:spPr>
          <a:xfrm>
            <a:off x="6198350" y="1524000"/>
            <a:ext cx="2700000" cy="2781003"/>
          </a:xfrm>
        </p:spPr>
        <p:txBody>
          <a:bodyPr spcCol="269933" rtlCol="0">
            <a:noAutofit/>
          </a:bodyPr>
          <a:lstStyle/>
          <a:p>
            <a:pPr lvl="0"/>
            <a:endParaRPr lang="en-US" noProof="0"/>
          </a:p>
        </p:txBody>
      </p:sp>
      <p:sp>
        <p:nvSpPr>
          <p:cNvPr id="16" name="Footer Placeholder 4"/>
          <p:cNvSpPr>
            <a:spLocks noGrp="1"/>
          </p:cNvSpPr>
          <p:nvPr>
            <p:ph type="ftr" sz="quarter" idx="3"/>
          </p:nvPr>
        </p:nvSpPr>
        <p:spPr>
          <a:xfrm>
            <a:off x="4572000" y="6273800"/>
            <a:ext cx="4319588" cy="196850"/>
          </a:xfrm>
          <a:prstGeom prst="rect">
            <a:avLst/>
          </a:prstGeom>
        </p:spPr>
        <p:txBody>
          <a:bodyPr vert="horz" lIns="68564" tIns="0" rIns="68564" bIns="0" anchor="b" anchorCtr="0">
            <a:noAutofit/>
          </a:bodyPr>
          <a:lstStyle>
            <a:lvl1pPr algn="r" defTabSz="914124" fontAlgn="auto">
              <a:spcBef>
                <a:spcPts val="0"/>
              </a:spcBef>
              <a:spcAft>
                <a:spcPts val="0"/>
              </a:spcAft>
              <a:defRPr sz="1000" i="0" u="none" spc="0" dirty="0">
                <a:solidFill>
                  <a:schemeClr val="accent3"/>
                </a:solidFill>
                <a:latin typeface="+mj-lt"/>
                <a:ea typeface="+mn-ea"/>
                <a:cs typeface="Roboto Light"/>
              </a:defRPr>
            </a:lvl1pPr>
          </a:lstStyle>
          <a:p>
            <a:pPr>
              <a:defRPr/>
            </a:pPr>
            <a:r>
              <a:rPr lang="en-US">
                <a:solidFill>
                  <a:srgbClr val="A6B5BF"/>
                </a:solidFill>
              </a:rPr>
              <a:t>www.goldquestcorp.com | &lt; # &gt;</a:t>
            </a:r>
          </a:p>
        </p:txBody>
      </p:sp>
    </p:spTree>
    <p:extLst>
      <p:ext uri="{BB962C8B-B14F-4D97-AF65-F5344CB8AC3E}">
        <p14:creationId xmlns:p14="http://schemas.microsoft.com/office/powerpoint/2010/main" val="3187928753"/>
      </p:ext>
    </p:extLst>
  </p:cSld>
  <p:clrMapOvr>
    <a:masterClrMapping/>
  </p:clrMapOvr>
</p:sldLayout>
</file>

<file path=ppt/slideLayouts/slideLayout274.xml><?xml version="1.0" encoding="utf-8"?>
<p:sldLayout xmlns:a="http://schemas.openxmlformats.org/drawingml/2006/main" xmlns:r="http://schemas.openxmlformats.org/officeDocument/2006/relationships" xmlns:p="http://schemas.openxmlformats.org/presentationml/2006/main" preserve="1" userDrawn="1">
  <p:cSld name="7_Slide 1">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lvl1pPr>
              <a:defRPr>
                <a:latin typeface="+mj-lt"/>
              </a:defRPr>
            </a:lvl1pPr>
          </a:lstStyle>
          <a:p>
            <a:r>
              <a:rPr lang="sk-SK"/>
              <a:t>Click to edit Master title style</a:t>
            </a:r>
            <a:endParaRPr lang="en-US"/>
          </a:p>
        </p:txBody>
      </p:sp>
      <p:sp>
        <p:nvSpPr>
          <p:cNvPr id="4" name="Content Placeholder 3"/>
          <p:cNvSpPr>
            <a:spLocks noGrp="1"/>
          </p:cNvSpPr>
          <p:nvPr>
            <p:ph sz="quarter" idx="24"/>
          </p:nvPr>
        </p:nvSpPr>
        <p:spPr>
          <a:xfrm>
            <a:off x="271614" y="2413000"/>
            <a:ext cx="2159001" cy="3606800"/>
          </a:xfrm>
        </p:spPr>
        <p:txBody>
          <a:bodyPr/>
          <a:lstStyle/>
          <a:p>
            <a:pPr lvl="0"/>
            <a:r>
              <a:rPr lang="sk-SK" dirty="0"/>
              <a:t>Click to edit Master text styles</a:t>
            </a:r>
          </a:p>
        </p:txBody>
      </p:sp>
      <p:sp>
        <p:nvSpPr>
          <p:cNvPr id="12" name="Content Placeholder 3"/>
          <p:cNvSpPr>
            <a:spLocks noGrp="1"/>
          </p:cNvSpPr>
          <p:nvPr>
            <p:ph sz="quarter" idx="25"/>
          </p:nvPr>
        </p:nvSpPr>
        <p:spPr>
          <a:xfrm>
            <a:off x="2425428" y="2413000"/>
            <a:ext cx="2159001" cy="3606800"/>
          </a:xfrm>
        </p:spPr>
        <p:txBody>
          <a:bodyPr/>
          <a:lstStyle/>
          <a:p>
            <a:pPr lvl="0"/>
            <a:r>
              <a:rPr lang="sk-SK"/>
              <a:t>Click to edit Master text styles</a:t>
            </a:r>
          </a:p>
        </p:txBody>
      </p:sp>
      <p:sp>
        <p:nvSpPr>
          <p:cNvPr id="13" name="Content Placeholder 3"/>
          <p:cNvSpPr>
            <a:spLocks noGrp="1"/>
          </p:cNvSpPr>
          <p:nvPr>
            <p:ph sz="quarter" idx="26"/>
          </p:nvPr>
        </p:nvSpPr>
        <p:spPr>
          <a:xfrm>
            <a:off x="4579251" y="2413000"/>
            <a:ext cx="2159001" cy="3606800"/>
          </a:xfrm>
        </p:spPr>
        <p:txBody>
          <a:bodyPr/>
          <a:lstStyle/>
          <a:p>
            <a:pPr lvl="0"/>
            <a:r>
              <a:rPr lang="sk-SK"/>
              <a:t>Click to edit Master text styles</a:t>
            </a:r>
          </a:p>
        </p:txBody>
      </p:sp>
      <p:sp>
        <p:nvSpPr>
          <p:cNvPr id="14" name="Content Placeholder 3"/>
          <p:cNvSpPr>
            <a:spLocks noGrp="1"/>
          </p:cNvSpPr>
          <p:nvPr>
            <p:ph sz="quarter" idx="27"/>
          </p:nvPr>
        </p:nvSpPr>
        <p:spPr>
          <a:xfrm>
            <a:off x="6733044" y="2413000"/>
            <a:ext cx="2159001" cy="3606800"/>
          </a:xfrm>
        </p:spPr>
        <p:txBody>
          <a:bodyPr/>
          <a:lstStyle/>
          <a:p>
            <a:pPr lvl="0"/>
            <a:r>
              <a:rPr lang="sk-SK"/>
              <a:t>Click to edit Master text styles</a:t>
            </a:r>
          </a:p>
        </p:txBody>
      </p:sp>
      <p:sp>
        <p:nvSpPr>
          <p:cNvPr id="5" name="Text Placeholder 4"/>
          <p:cNvSpPr>
            <a:spLocks noGrp="1"/>
          </p:cNvSpPr>
          <p:nvPr>
            <p:ph type="body" sz="quarter" idx="28"/>
          </p:nvPr>
        </p:nvSpPr>
        <p:spPr>
          <a:xfrm>
            <a:off x="271649" y="1600200"/>
            <a:ext cx="7881797" cy="812800"/>
          </a:xfrm>
        </p:spPr>
        <p:txBody>
          <a:bodyPr lIns="134967" tIns="70182" rIns="134967" bIns="70182"/>
          <a:lstStyle>
            <a:lvl1pPr algn="l">
              <a:lnSpc>
                <a:spcPct val="120000"/>
              </a:lnSpc>
              <a:spcAft>
                <a:spcPts val="600"/>
              </a:spcAft>
              <a:defRPr/>
            </a:lvl1pPr>
            <a:lvl2pPr algn="ctr">
              <a:lnSpc>
                <a:spcPct val="120000"/>
              </a:lnSpc>
              <a:spcAft>
                <a:spcPts val="600"/>
              </a:spcAft>
              <a:defRPr/>
            </a:lvl2pPr>
            <a:lvl3pPr algn="ctr">
              <a:lnSpc>
                <a:spcPct val="120000"/>
              </a:lnSpc>
              <a:spcAft>
                <a:spcPts val="600"/>
              </a:spcAft>
              <a:defRPr/>
            </a:lvl3pPr>
            <a:lvl4pPr algn="ctr">
              <a:lnSpc>
                <a:spcPct val="120000"/>
              </a:lnSpc>
              <a:spcAft>
                <a:spcPts val="600"/>
              </a:spcAft>
              <a:defRPr/>
            </a:lvl4pPr>
            <a:lvl5pPr algn="ctr">
              <a:lnSpc>
                <a:spcPct val="120000"/>
              </a:lnSpc>
              <a:spcAft>
                <a:spcPts val="600"/>
              </a:spcAft>
              <a:defRPr/>
            </a:lvl5pPr>
          </a:lstStyle>
          <a:p>
            <a:pPr lvl="0"/>
            <a:r>
              <a:rPr lang="sk-SK"/>
              <a:t>Click to edit Master text styles</a:t>
            </a:r>
          </a:p>
        </p:txBody>
      </p:sp>
      <p:sp>
        <p:nvSpPr>
          <p:cNvPr id="11" name="Footer Placeholder 4"/>
          <p:cNvSpPr>
            <a:spLocks noGrp="1"/>
          </p:cNvSpPr>
          <p:nvPr>
            <p:ph type="ftr" sz="quarter" idx="3"/>
          </p:nvPr>
        </p:nvSpPr>
        <p:spPr>
          <a:xfrm>
            <a:off x="4572000" y="6273800"/>
            <a:ext cx="4319588" cy="196850"/>
          </a:xfrm>
          <a:prstGeom prst="rect">
            <a:avLst/>
          </a:prstGeom>
        </p:spPr>
        <p:txBody>
          <a:bodyPr vert="horz" lIns="68564" tIns="0" rIns="68564" bIns="0" anchor="b" anchorCtr="0">
            <a:noAutofit/>
          </a:bodyPr>
          <a:lstStyle>
            <a:lvl1pPr algn="r" defTabSz="914124" fontAlgn="auto">
              <a:spcBef>
                <a:spcPts val="0"/>
              </a:spcBef>
              <a:spcAft>
                <a:spcPts val="0"/>
              </a:spcAft>
              <a:defRPr sz="1000" i="0" u="none" spc="0" dirty="0">
                <a:solidFill>
                  <a:schemeClr val="accent3"/>
                </a:solidFill>
                <a:latin typeface="+mj-lt"/>
                <a:ea typeface="+mn-ea"/>
                <a:cs typeface="Roboto Light"/>
              </a:defRPr>
            </a:lvl1pPr>
          </a:lstStyle>
          <a:p>
            <a:pPr>
              <a:defRPr/>
            </a:pPr>
            <a:r>
              <a:rPr lang="en-US">
                <a:solidFill>
                  <a:srgbClr val="A6B5BF"/>
                </a:solidFill>
              </a:rPr>
              <a:t>www.goldquestcorp.com | &lt; # &gt;</a:t>
            </a:r>
          </a:p>
        </p:txBody>
      </p:sp>
    </p:spTree>
    <p:extLst>
      <p:ext uri="{BB962C8B-B14F-4D97-AF65-F5344CB8AC3E}">
        <p14:creationId xmlns:p14="http://schemas.microsoft.com/office/powerpoint/2010/main" val="2483087512"/>
      </p:ext>
    </p:extLst>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5" name="Content Placeholder 16"/>
          <p:cNvSpPr>
            <a:spLocks noGrp="1"/>
          </p:cNvSpPr>
          <p:nvPr>
            <p:ph sz="quarter" idx="14"/>
          </p:nvPr>
        </p:nvSpPr>
        <p:spPr>
          <a:xfrm>
            <a:off x="3778500" y="1524000"/>
            <a:ext cx="1620000" cy="2781003"/>
          </a:xfrm>
          <a:prstGeom prst="rect">
            <a:avLst/>
          </a:prstGeom>
          <a:ln>
            <a:noFill/>
          </a:ln>
        </p:spPr>
        <p:txBody>
          <a:bodyPr>
            <a:noAutofit/>
          </a:bodyPr>
          <a:lstStyle>
            <a:lvl1pPr marL="0" indent="0">
              <a:lnSpc>
                <a:spcPct val="120000"/>
              </a:lnSpc>
              <a:buNone/>
              <a:defRPr sz="1000">
                <a:ln>
                  <a:noFill/>
                </a:ln>
                <a:solidFill>
                  <a:schemeClr val="tx1"/>
                </a:solidFill>
                <a:latin typeface="Roboto Light"/>
                <a:cs typeface="Roboto Light"/>
              </a:defRPr>
            </a:lvl1pPr>
            <a:lvl2pPr marL="456947" indent="0">
              <a:lnSpc>
                <a:spcPct val="120000"/>
              </a:lnSpc>
              <a:buNone/>
              <a:defRPr sz="1000">
                <a:ln>
                  <a:noFill/>
                </a:ln>
                <a:solidFill>
                  <a:schemeClr val="tx1"/>
                </a:solidFill>
                <a:latin typeface="Roboto Light"/>
                <a:cs typeface="Roboto Light"/>
              </a:defRPr>
            </a:lvl2pPr>
            <a:lvl3pPr marL="913911" indent="0">
              <a:lnSpc>
                <a:spcPct val="120000"/>
              </a:lnSpc>
              <a:buNone/>
              <a:defRPr sz="1000">
                <a:ln>
                  <a:noFill/>
                </a:ln>
                <a:solidFill>
                  <a:schemeClr val="tx1"/>
                </a:solidFill>
                <a:latin typeface="Roboto Light"/>
                <a:cs typeface="Roboto Light"/>
              </a:defRPr>
            </a:lvl3pPr>
            <a:lvl4pPr marL="1370867" indent="0">
              <a:lnSpc>
                <a:spcPct val="120000"/>
              </a:lnSpc>
              <a:buNone/>
              <a:defRPr sz="1000">
                <a:ln>
                  <a:noFill/>
                </a:ln>
                <a:solidFill>
                  <a:schemeClr val="tx1"/>
                </a:solidFill>
                <a:latin typeface="Roboto Light"/>
                <a:cs typeface="Roboto Light"/>
              </a:defRPr>
            </a:lvl4pPr>
            <a:lvl5pPr marL="1827821" indent="0">
              <a:lnSpc>
                <a:spcPct val="120000"/>
              </a:lnSpc>
              <a:buFont typeface="Arial"/>
              <a:buNone/>
              <a:defRPr sz="1000">
                <a:ln>
                  <a:noFill/>
                </a:ln>
                <a:solidFill>
                  <a:schemeClr val="tx1"/>
                </a:solidFill>
                <a:latin typeface="Roboto Light"/>
                <a:cs typeface="Roboto Light"/>
              </a:defRPr>
            </a:lvl5pPr>
          </a:lstStyle>
          <a:p>
            <a:pPr lvl="0"/>
            <a:r>
              <a:rPr lang="sk-SK"/>
              <a:t>Click to edit Master text styles</a:t>
            </a:r>
          </a:p>
        </p:txBody>
      </p:sp>
      <p:sp>
        <p:nvSpPr>
          <p:cNvPr id="7" name="Content Placeholder 16"/>
          <p:cNvSpPr>
            <a:spLocks noGrp="1"/>
          </p:cNvSpPr>
          <p:nvPr>
            <p:ph sz="quarter" idx="19"/>
          </p:nvPr>
        </p:nvSpPr>
        <p:spPr>
          <a:xfrm>
            <a:off x="286295" y="1524000"/>
            <a:ext cx="1618723" cy="2781003"/>
          </a:xfrm>
          <a:prstGeom prst="rect">
            <a:avLst/>
          </a:prstGeom>
          <a:ln>
            <a:noFill/>
          </a:ln>
        </p:spPr>
        <p:txBody>
          <a:bodyPr>
            <a:noAutofit/>
          </a:bodyPr>
          <a:lstStyle>
            <a:lvl1pPr marL="0" indent="0">
              <a:lnSpc>
                <a:spcPct val="120000"/>
              </a:lnSpc>
              <a:buNone/>
              <a:defRPr sz="1000">
                <a:ln>
                  <a:noFill/>
                </a:ln>
                <a:solidFill>
                  <a:schemeClr val="tx1"/>
                </a:solidFill>
                <a:latin typeface="Roboto Light"/>
                <a:cs typeface="Roboto Light"/>
              </a:defRPr>
            </a:lvl1pPr>
            <a:lvl2pPr marL="456947" indent="0">
              <a:lnSpc>
                <a:spcPct val="120000"/>
              </a:lnSpc>
              <a:buNone/>
              <a:defRPr sz="1000">
                <a:ln>
                  <a:noFill/>
                </a:ln>
                <a:solidFill>
                  <a:schemeClr val="tx1"/>
                </a:solidFill>
                <a:latin typeface="Roboto Light"/>
                <a:cs typeface="Roboto Light"/>
              </a:defRPr>
            </a:lvl2pPr>
            <a:lvl3pPr marL="913911" indent="0">
              <a:lnSpc>
                <a:spcPct val="120000"/>
              </a:lnSpc>
              <a:buNone/>
              <a:defRPr sz="1000">
                <a:ln>
                  <a:noFill/>
                </a:ln>
                <a:solidFill>
                  <a:schemeClr val="tx1"/>
                </a:solidFill>
                <a:latin typeface="Roboto Light"/>
                <a:cs typeface="Roboto Light"/>
              </a:defRPr>
            </a:lvl3pPr>
            <a:lvl4pPr marL="1370867" indent="0">
              <a:lnSpc>
                <a:spcPct val="120000"/>
              </a:lnSpc>
              <a:buNone/>
              <a:defRPr sz="1000">
                <a:ln>
                  <a:noFill/>
                </a:ln>
                <a:solidFill>
                  <a:schemeClr val="tx1"/>
                </a:solidFill>
                <a:latin typeface="Roboto Light"/>
                <a:cs typeface="Roboto Light"/>
              </a:defRPr>
            </a:lvl4pPr>
            <a:lvl5pPr marL="1827821" indent="0">
              <a:lnSpc>
                <a:spcPct val="120000"/>
              </a:lnSpc>
              <a:buFont typeface="Arial"/>
              <a:buNone/>
              <a:defRPr sz="1000">
                <a:ln>
                  <a:noFill/>
                </a:ln>
                <a:solidFill>
                  <a:schemeClr val="tx1"/>
                </a:solidFill>
                <a:latin typeface="Roboto Light"/>
                <a:cs typeface="Roboto Light"/>
              </a:defRPr>
            </a:lvl5pPr>
          </a:lstStyle>
          <a:p>
            <a:pPr lvl="0"/>
            <a:r>
              <a:rPr lang="sk-SK"/>
              <a:t>Click to edit Master text styles</a:t>
            </a:r>
          </a:p>
        </p:txBody>
      </p:sp>
      <p:sp>
        <p:nvSpPr>
          <p:cNvPr id="8" name="Content Placeholder 16"/>
          <p:cNvSpPr>
            <a:spLocks noGrp="1"/>
          </p:cNvSpPr>
          <p:nvPr>
            <p:ph sz="quarter" idx="20"/>
          </p:nvPr>
        </p:nvSpPr>
        <p:spPr>
          <a:xfrm>
            <a:off x="2031749" y="1524000"/>
            <a:ext cx="1620000" cy="2781003"/>
          </a:xfrm>
          <a:prstGeom prst="rect">
            <a:avLst/>
          </a:prstGeom>
          <a:ln>
            <a:noFill/>
          </a:ln>
        </p:spPr>
        <p:txBody>
          <a:bodyPr>
            <a:noAutofit/>
          </a:bodyPr>
          <a:lstStyle>
            <a:lvl1pPr marL="0" indent="0">
              <a:lnSpc>
                <a:spcPct val="120000"/>
              </a:lnSpc>
              <a:buNone/>
              <a:defRPr sz="1000">
                <a:ln>
                  <a:noFill/>
                </a:ln>
                <a:solidFill>
                  <a:schemeClr val="tx1"/>
                </a:solidFill>
                <a:latin typeface="Roboto Light"/>
                <a:cs typeface="Roboto Light"/>
              </a:defRPr>
            </a:lvl1pPr>
            <a:lvl2pPr marL="456947" indent="0">
              <a:lnSpc>
                <a:spcPct val="120000"/>
              </a:lnSpc>
              <a:buNone/>
              <a:defRPr sz="1000">
                <a:ln>
                  <a:noFill/>
                </a:ln>
                <a:solidFill>
                  <a:schemeClr val="tx1"/>
                </a:solidFill>
                <a:latin typeface="Roboto Light"/>
                <a:cs typeface="Roboto Light"/>
              </a:defRPr>
            </a:lvl2pPr>
            <a:lvl3pPr marL="913911" indent="0">
              <a:lnSpc>
                <a:spcPct val="120000"/>
              </a:lnSpc>
              <a:buNone/>
              <a:defRPr sz="1000">
                <a:ln>
                  <a:noFill/>
                </a:ln>
                <a:solidFill>
                  <a:schemeClr val="tx1"/>
                </a:solidFill>
                <a:latin typeface="Roboto Light"/>
                <a:cs typeface="Roboto Light"/>
              </a:defRPr>
            </a:lvl3pPr>
            <a:lvl4pPr marL="1370867" indent="0">
              <a:lnSpc>
                <a:spcPct val="120000"/>
              </a:lnSpc>
              <a:buNone/>
              <a:defRPr sz="1000">
                <a:ln>
                  <a:noFill/>
                </a:ln>
                <a:solidFill>
                  <a:schemeClr val="tx1"/>
                </a:solidFill>
                <a:latin typeface="Roboto Light"/>
                <a:cs typeface="Roboto Light"/>
              </a:defRPr>
            </a:lvl4pPr>
            <a:lvl5pPr marL="1827821" indent="0">
              <a:lnSpc>
                <a:spcPct val="120000"/>
              </a:lnSpc>
              <a:buFont typeface="Arial"/>
              <a:buNone/>
              <a:defRPr sz="1000">
                <a:ln>
                  <a:noFill/>
                </a:ln>
                <a:solidFill>
                  <a:schemeClr val="tx1"/>
                </a:solidFill>
                <a:latin typeface="Roboto Light"/>
                <a:cs typeface="Roboto Light"/>
              </a:defRPr>
            </a:lvl5pPr>
          </a:lstStyle>
          <a:p>
            <a:pPr lvl="0"/>
            <a:r>
              <a:rPr lang="sk-SK"/>
              <a:t>Click to edit Master text styles</a:t>
            </a:r>
          </a:p>
        </p:txBody>
      </p:sp>
      <p:sp>
        <p:nvSpPr>
          <p:cNvPr id="2" name="Title 1"/>
          <p:cNvSpPr>
            <a:spLocks noGrp="1"/>
          </p:cNvSpPr>
          <p:nvPr>
            <p:ph type="title"/>
          </p:nvPr>
        </p:nvSpPr>
        <p:spPr/>
        <p:txBody>
          <a:bodyPr/>
          <a:lstStyle>
            <a:lvl1pPr>
              <a:defRPr>
                <a:latin typeface="+mj-lt"/>
              </a:defRPr>
            </a:lvl1pPr>
          </a:lstStyle>
          <a:p>
            <a:r>
              <a:rPr lang="sk-SK"/>
              <a:t>Click to edit Master title style</a:t>
            </a:r>
            <a:endParaRPr lang="en-US"/>
          </a:p>
        </p:txBody>
      </p:sp>
      <p:sp>
        <p:nvSpPr>
          <p:cNvPr id="9" name="Content Placeholder 16"/>
          <p:cNvSpPr>
            <a:spLocks noGrp="1"/>
          </p:cNvSpPr>
          <p:nvPr>
            <p:ph sz="quarter" idx="22"/>
          </p:nvPr>
        </p:nvSpPr>
        <p:spPr>
          <a:xfrm>
            <a:off x="3778500" y="4445004"/>
            <a:ext cx="1620000" cy="1574795"/>
          </a:xfrm>
          <a:prstGeom prst="rect">
            <a:avLst/>
          </a:prstGeom>
          <a:ln>
            <a:noFill/>
          </a:ln>
        </p:spPr>
        <p:txBody>
          <a:bodyPr>
            <a:noAutofit/>
          </a:bodyPr>
          <a:lstStyle>
            <a:lvl1pPr marL="0" indent="0">
              <a:lnSpc>
                <a:spcPct val="120000"/>
              </a:lnSpc>
              <a:buNone/>
              <a:defRPr sz="1000">
                <a:ln>
                  <a:noFill/>
                </a:ln>
                <a:solidFill>
                  <a:schemeClr val="tx1"/>
                </a:solidFill>
                <a:latin typeface="Roboto Light"/>
                <a:cs typeface="Roboto Light"/>
              </a:defRPr>
            </a:lvl1pPr>
            <a:lvl2pPr marL="456947" indent="0">
              <a:lnSpc>
                <a:spcPct val="120000"/>
              </a:lnSpc>
              <a:buNone/>
              <a:defRPr sz="1000">
                <a:ln>
                  <a:noFill/>
                </a:ln>
                <a:solidFill>
                  <a:schemeClr val="tx1"/>
                </a:solidFill>
                <a:latin typeface="Roboto Light"/>
                <a:cs typeface="Roboto Light"/>
              </a:defRPr>
            </a:lvl2pPr>
            <a:lvl3pPr marL="913911" indent="0">
              <a:lnSpc>
                <a:spcPct val="120000"/>
              </a:lnSpc>
              <a:buNone/>
              <a:defRPr sz="1000">
                <a:ln>
                  <a:noFill/>
                </a:ln>
                <a:solidFill>
                  <a:schemeClr val="tx1"/>
                </a:solidFill>
                <a:latin typeface="Roboto Light"/>
                <a:cs typeface="Roboto Light"/>
              </a:defRPr>
            </a:lvl3pPr>
            <a:lvl4pPr marL="1370867" indent="0">
              <a:lnSpc>
                <a:spcPct val="120000"/>
              </a:lnSpc>
              <a:buNone/>
              <a:defRPr sz="1000">
                <a:ln>
                  <a:noFill/>
                </a:ln>
                <a:solidFill>
                  <a:schemeClr val="tx1"/>
                </a:solidFill>
                <a:latin typeface="Roboto Light"/>
                <a:cs typeface="Roboto Light"/>
              </a:defRPr>
            </a:lvl4pPr>
            <a:lvl5pPr marL="1827821" indent="0">
              <a:lnSpc>
                <a:spcPct val="120000"/>
              </a:lnSpc>
              <a:buFont typeface="Arial"/>
              <a:buNone/>
              <a:defRPr sz="1000">
                <a:ln>
                  <a:noFill/>
                </a:ln>
                <a:solidFill>
                  <a:schemeClr val="tx1"/>
                </a:solidFill>
                <a:latin typeface="Roboto Light"/>
                <a:cs typeface="Roboto Light"/>
              </a:defRPr>
            </a:lvl5pPr>
          </a:lstStyle>
          <a:p>
            <a:pPr lvl="0"/>
            <a:r>
              <a:rPr lang="sk-SK"/>
              <a:t>Click to edit Master text styles</a:t>
            </a:r>
          </a:p>
        </p:txBody>
      </p:sp>
      <p:sp>
        <p:nvSpPr>
          <p:cNvPr id="10" name="Content Placeholder 16"/>
          <p:cNvSpPr>
            <a:spLocks noGrp="1"/>
          </p:cNvSpPr>
          <p:nvPr>
            <p:ph sz="quarter" idx="23"/>
          </p:nvPr>
        </p:nvSpPr>
        <p:spPr>
          <a:xfrm>
            <a:off x="286295" y="4445004"/>
            <a:ext cx="1618723" cy="1574795"/>
          </a:xfrm>
          <a:prstGeom prst="rect">
            <a:avLst/>
          </a:prstGeom>
          <a:ln>
            <a:noFill/>
          </a:ln>
        </p:spPr>
        <p:txBody>
          <a:bodyPr>
            <a:noAutofit/>
          </a:bodyPr>
          <a:lstStyle>
            <a:lvl1pPr marL="0" indent="0">
              <a:lnSpc>
                <a:spcPct val="120000"/>
              </a:lnSpc>
              <a:buNone/>
              <a:defRPr sz="1000">
                <a:ln>
                  <a:noFill/>
                </a:ln>
                <a:solidFill>
                  <a:schemeClr val="tx1"/>
                </a:solidFill>
                <a:latin typeface="Roboto Light"/>
                <a:cs typeface="Roboto Light"/>
              </a:defRPr>
            </a:lvl1pPr>
            <a:lvl2pPr marL="456947" indent="0">
              <a:lnSpc>
                <a:spcPct val="120000"/>
              </a:lnSpc>
              <a:buNone/>
              <a:defRPr sz="1000">
                <a:ln>
                  <a:noFill/>
                </a:ln>
                <a:solidFill>
                  <a:schemeClr val="tx1"/>
                </a:solidFill>
                <a:latin typeface="Roboto Light"/>
                <a:cs typeface="Roboto Light"/>
              </a:defRPr>
            </a:lvl2pPr>
            <a:lvl3pPr marL="913911" indent="0">
              <a:lnSpc>
                <a:spcPct val="120000"/>
              </a:lnSpc>
              <a:buNone/>
              <a:defRPr sz="1000">
                <a:ln>
                  <a:noFill/>
                </a:ln>
                <a:solidFill>
                  <a:schemeClr val="tx1"/>
                </a:solidFill>
                <a:latin typeface="Roboto Light"/>
                <a:cs typeface="Roboto Light"/>
              </a:defRPr>
            </a:lvl3pPr>
            <a:lvl4pPr marL="1370867" indent="0">
              <a:lnSpc>
                <a:spcPct val="120000"/>
              </a:lnSpc>
              <a:buNone/>
              <a:defRPr sz="1000">
                <a:ln>
                  <a:noFill/>
                </a:ln>
                <a:solidFill>
                  <a:schemeClr val="tx1"/>
                </a:solidFill>
                <a:latin typeface="Roboto Light"/>
                <a:cs typeface="Roboto Light"/>
              </a:defRPr>
            </a:lvl4pPr>
            <a:lvl5pPr marL="1827821" indent="0">
              <a:lnSpc>
                <a:spcPct val="120000"/>
              </a:lnSpc>
              <a:buFont typeface="Arial"/>
              <a:buNone/>
              <a:defRPr sz="1000">
                <a:ln>
                  <a:noFill/>
                </a:ln>
                <a:solidFill>
                  <a:schemeClr val="tx1"/>
                </a:solidFill>
                <a:latin typeface="Roboto Light"/>
                <a:cs typeface="Roboto Light"/>
              </a:defRPr>
            </a:lvl5pPr>
          </a:lstStyle>
          <a:p>
            <a:pPr lvl="0"/>
            <a:r>
              <a:rPr lang="sk-SK"/>
              <a:t>Click to edit Master text styles</a:t>
            </a:r>
          </a:p>
        </p:txBody>
      </p:sp>
      <p:sp>
        <p:nvSpPr>
          <p:cNvPr id="11" name="Content Placeholder 16"/>
          <p:cNvSpPr>
            <a:spLocks noGrp="1"/>
          </p:cNvSpPr>
          <p:nvPr>
            <p:ph sz="quarter" idx="24"/>
          </p:nvPr>
        </p:nvSpPr>
        <p:spPr>
          <a:xfrm>
            <a:off x="2031749" y="4445004"/>
            <a:ext cx="1620000" cy="1574795"/>
          </a:xfrm>
          <a:prstGeom prst="rect">
            <a:avLst/>
          </a:prstGeom>
          <a:ln>
            <a:noFill/>
          </a:ln>
        </p:spPr>
        <p:txBody>
          <a:bodyPr>
            <a:noAutofit/>
          </a:bodyPr>
          <a:lstStyle>
            <a:lvl1pPr marL="0" indent="0">
              <a:lnSpc>
                <a:spcPct val="120000"/>
              </a:lnSpc>
              <a:buNone/>
              <a:defRPr sz="1000">
                <a:ln>
                  <a:noFill/>
                </a:ln>
                <a:solidFill>
                  <a:schemeClr val="tx1"/>
                </a:solidFill>
                <a:latin typeface="Roboto Light"/>
                <a:cs typeface="Roboto Light"/>
              </a:defRPr>
            </a:lvl1pPr>
            <a:lvl2pPr marL="456947" indent="0">
              <a:lnSpc>
                <a:spcPct val="120000"/>
              </a:lnSpc>
              <a:buNone/>
              <a:defRPr sz="1000">
                <a:ln>
                  <a:noFill/>
                </a:ln>
                <a:solidFill>
                  <a:schemeClr val="tx1"/>
                </a:solidFill>
                <a:latin typeface="Roboto Light"/>
                <a:cs typeface="Roboto Light"/>
              </a:defRPr>
            </a:lvl2pPr>
            <a:lvl3pPr marL="913911" indent="0">
              <a:lnSpc>
                <a:spcPct val="120000"/>
              </a:lnSpc>
              <a:buNone/>
              <a:defRPr sz="1000">
                <a:ln>
                  <a:noFill/>
                </a:ln>
                <a:solidFill>
                  <a:schemeClr val="tx1"/>
                </a:solidFill>
                <a:latin typeface="Roboto Light"/>
                <a:cs typeface="Roboto Light"/>
              </a:defRPr>
            </a:lvl3pPr>
            <a:lvl4pPr marL="1370867" indent="0">
              <a:lnSpc>
                <a:spcPct val="120000"/>
              </a:lnSpc>
              <a:buNone/>
              <a:defRPr sz="1000">
                <a:ln>
                  <a:noFill/>
                </a:ln>
                <a:solidFill>
                  <a:schemeClr val="tx1"/>
                </a:solidFill>
                <a:latin typeface="Roboto Light"/>
                <a:cs typeface="Roboto Light"/>
              </a:defRPr>
            </a:lvl4pPr>
            <a:lvl5pPr marL="1827821" indent="0">
              <a:lnSpc>
                <a:spcPct val="120000"/>
              </a:lnSpc>
              <a:buFont typeface="Arial"/>
              <a:buNone/>
              <a:defRPr sz="1000">
                <a:ln>
                  <a:noFill/>
                </a:ln>
                <a:solidFill>
                  <a:schemeClr val="tx1"/>
                </a:solidFill>
                <a:latin typeface="Roboto Light"/>
                <a:cs typeface="Roboto Light"/>
              </a:defRPr>
            </a:lvl5pPr>
          </a:lstStyle>
          <a:p>
            <a:pPr lvl="0"/>
            <a:r>
              <a:rPr lang="sk-SK"/>
              <a:t>Click to edit Master text styles</a:t>
            </a:r>
          </a:p>
        </p:txBody>
      </p:sp>
      <p:sp>
        <p:nvSpPr>
          <p:cNvPr id="12" name="Content Placeholder 16"/>
          <p:cNvSpPr>
            <a:spLocks noGrp="1"/>
          </p:cNvSpPr>
          <p:nvPr>
            <p:ph sz="quarter" idx="25"/>
          </p:nvPr>
        </p:nvSpPr>
        <p:spPr>
          <a:xfrm>
            <a:off x="5525251" y="1524000"/>
            <a:ext cx="1620000" cy="2781003"/>
          </a:xfrm>
          <a:prstGeom prst="rect">
            <a:avLst/>
          </a:prstGeom>
          <a:ln>
            <a:noFill/>
          </a:ln>
        </p:spPr>
        <p:txBody>
          <a:bodyPr>
            <a:noAutofit/>
          </a:bodyPr>
          <a:lstStyle>
            <a:lvl1pPr marL="0" indent="0">
              <a:lnSpc>
                <a:spcPct val="120000"/>
              </a:lnSpc>
              <a:buNone/>
              <a:defRPr sz="1000">
                <a:ln>
                  <a:noFill/>
                </a:ln>
                <a:solidFill>
                  <a:schemeClr val="tx1"/>
                </a:solidFill>
                <a:latin typeface="Roboto Light"/>
                <a:cs typeface="Roboto Light"/>
              </a:defRPr>
            </a:lvl1pPr>
            <a:lvl2pPr marL="456947" indent="0">
              <a:lnSpc>
                <a:spcPct val="120000"/>
              </a:lnSpc>
              <a:buNone/>
              <a:defRPr sz="1000">
                <a:ln>
                  <a:noFill/>
                </a:ln>
                <a:solidFill>
                  <a:schemeClr val="tx1"/>
                </a:solidFill>
                <a:latin typeface="Roboto Light"/>
                <a:cs typeface="Roboto Light"/>
              </a:defRPr>
            </a:lvl2pPr>
            <a:lvl3pPr marL="913911" indent="0">
              <a:lnSpc>
                <a:spcPct val="120000"/>
              </a:lnSpc>
              <a:buNone/>
              <a:defRPr sz="1000">
                <a:ln>
                  <a:noFill/>
                </a:ln>
                <a:solidFill>
                  <a:schemeClr val="tx1"/>
                </a:solidFill>
                <a:latin typeface="Roboto Light"/>
                <a:cs typeface="Roboto Light"/>
              </a:defRPr>
            </a:lvl3pPr>
            <a:lvl4pPr marL="1370867" indent="0">
              <a:lnSpc>
                <a:spcPct val="120000"/>
              </a:lnSpc>
              <a:buNone/>
              <a:defRPr sz="1000">
                <a:ln>
                  <a:noFill/>
                </a:ln>
                <a:solidFill>
                  <a:schemeClr val="tx1"/>
                </a:solidFill>
                <a:latin typeface="Roboto Light"/>
                <a:cs typeface="Roboto Light"/>
              </a:defRPr>
            </a:lvl4pPr>
            <a:lvl5pPr marL="1827821" indent="0">
              <a:lnSpc>
                <a:spcPct val="120000"/>
              </a:lnSpc>
              <a:buFont typeface="Arial"/>
              <a:buNone/>
              <a:defRPr sz="1000">
                <a:ln>
                  <a:noFill/>
                </a:ln>
                <a:solidFill>
                  <a:schemeClr val="tx1"/>
                </a:solidFill>
                <a:latin typeface="Roboto Light"/>
                <a:cs typeface="Roboto Light"/>
              </a:defRPr>
            </a:lvl5pPr>
          </a:lstStyle>
          <a:p>
            <a:pPr lvl="0"/>
            <a:r>
              <a:rPr lang="sk-SK"/>
              <a:t>Click to edit Master text styles</a:t>
            </a:r>
          </a:p>
        </p:txBody>
      </p:sp>
      <p:sp>
        <p:nvSpPr>
          <p:cNvPr id="13" name="Content Placeholder 16"/>
          <p:cNvSpPr>
            <a:spLocks noGrp="1"/>
          </p:cNvSpPr>
          <p:nvPr>
            <p:ph sz="quarter" idx="26"/>
          </p:nvPr>
        </p:nvSpPr>
        <p:spPr>
          <a:xfrm>
            <a:off x="5525251" y="4445004"/>
            <a:ext cx="1620000" cy="1574795"/>
          </a:xfrm>
          <a:prstGeom prst="rect">
            <a:avLst/>
          </a:prstGeom>
          <a:ln>
            <a:noFill/>
          </a:ln>
        </p:spPr>
        <p:txBody>
          <a:bodyPr>
            <a:noAutofit/>
          </a:bodyPr>
          <a:lstStyle>
            <a:lvl1pPr marL="0" indent="0">
              <a:lnSpc>
                <a:spcPct val="120000"/>
              </a:lnSpc>
              <a:buNone/>
              <a:defRPr sz="1000">
                <a:ln>
                  <a:noFill/>
                </a:ln>
                <a:solidFill>
                  <a:schemeClr val="tx1"/>
                </a:solidFill>
                <a:latin typeface="Roboto Light"/>
                <a:cs typeface="Roboto Light"/>
              </a:defRPr>
            </a:lvl1pPr>
            <a:lvl2pPr marL="456947" indent="0">
              <a:lnSpc>
                <a:spcPct val="120000"/>
              </a:lnSpc>
              <a:buNone/>
              <a:defRPr sz="1000">
                <a:ln>
                  <a:noFill/>
                </a:ln>
                <a:solidFill>
                  <a:schemeClr val="tx1"/>
                </a:solidFill>
                <a:latin typeface="Roboto Light"/>
                <a:cs typeface="Roboto Light"/>
              </a:defRPr>
            </a:lvl2pPr>
            <a:lvl3pPr marL="913911" indent="0">
              <a:lnSpc>
                <a:spcPct val="120000"/>
              </a:lnSpc>
              <a:buNone/>
              <a:defRPr sz="1000">
                <a:ln>
                  <a:noFill/>
                </a:ln>
                <a:solidFill>
                  <a:schemeClr val="tx1"/>
                </a:solidFill>
                <a:latin typeface="Roboto Light"/>
                <a:cs typeface="Roboto Light"/>
              </a:defRPr>
            </a:lvl3pPr>
            <a:lvl4pPr marL="1370867" indent="0">
              <a:lnSpc>
                <a:spcPct val="120000"/>
              </a:lnSpc>
              <a:buNone/>
              <a:defRPr sz="1000">
                <a:ln>
                  <a:noFill/>
                </a:ln>
                <a:solidFill>
                  <a:schemeClr val="tx1"/>
                </a:solidFill>
                <a:latin typeface="Roboto Light"/>
                <a:cs typeface="Roboto Light"/>
              </a:defRPr>
            </a:lvl4pPr>
            <a:lvl5pPr marL="1827821" indent="0">
              <a:lnSpc>
                <a:spcPct val="120000"/>
              </a:lnSpc>
              <a:buFont typeface="Arial"/>
              <a:buNone/>
              <a:defRPr sz="1000">
                <a:ln>
                  <a:noFill/>
                </a:ln>
                <a:solidFill>
                  <a:schemeClr val="tx1"/>
                </a:solidFill>
                <a:latin typeface="Roboto Light"/>
                <a:cs typeface="Roboto Light"/>
              </a:defRPr>
            </a:lvl5pPr>
          </a:lstStyle>
          <a:p>
            <a:pPr lvl="0"/>
            <a:r>
              <a:rPr lang="sk-SK"/>
              <a:t>Click to edit Master text styles</a:t>
            </a:r>
          </a:p>
        </p:txBody>
      </p:sp>
      <p:sp>
        <p:nvSpPr>
          <p:cNvPr id="14" name="Content Placeholder 16"/>
          <p:cNvSpPr>
            <a:spLocks noGrp="1"/>
          </p:cNvSpPr>
          <p:nvPr>
            <p:ph sz="quarter" idx="27"/>
          </p:nvPr>
        </p:nvSpPr>
        <p:spPr>
          <a:xfrm>
            <a:off x="7272000" y="1524000"/>
            <a:ext cx="1620000" cy="2781003"/>
          </a:xfrm>
          <a:prstGeom prst="rect">
            <a:avLst/>
          </a:prstGeom>
          <a:ln>
            <a:noFill/>
          </a:ln>
        </p:spPr>
        <p:txBody>
          <a:bodyPr>
            <a:noAutofit/>
          </a:bodyPr>
          <a:lstStyle>
            <a:lvl1pPr marL="0" indent="0">
              <a:lnSpc>
                <a:spcPct val="120000"/>
              </a:lnSpc>
              <a:buNone/>
              <a:defRPr sz="1000">
                <a:ln>
                  <a:noFill/>
                </a:ln>
                <a:solidFill>
                  <a:schemeClr val="tx1"/>
                </a:solidFill>
                <a:latin typeface="Roboto Light"/>
                <a:cs typeface="Roboto Light"/>
              </a:defRPr>
            </a:lvl1pPr>
            <a:lvl2pPr marL="456947" indent="0">
              <a:lnSpc>
                <a:spcPct val="120000"/>
              </a:lnSpc>
              <a:buNone/>
              <a:defRPr sz="1000">
                <a:ln>
                  <a:noFill/>
                </a:ln>
                <a:solidFill>
                  <a:schemeClr val="tx1"/>
                </a:solidFill>
                <a:latin typeface="Roboto Light"/>
                <a:cs typeface="Roboto Light"/>
              </a:defRPr>
            </a:lvl2pPr>
            <a:lvl3pPr marL="913911" indent="0">
              <a:lnSpc>
                <a:spcPct val="120000"/>
              </a:lnSpc>
              <a:buNone/>
              <a:defRPr sz="1000">
                <a:ln>
                  <a:noFill/>
                </a:ln>
                <a:solidFill>
                  <a:schemeClr val="tx1"/>
                </a:solidFill>
                <a:latin typeface="Roboto Light"/>
                <a:cs typeface="Roboto Light"/>
              </a:defRPr>
            </a:lvl3pPr>
            <a:lvl4pPr marL="1370867" indent="0">
              <a:lnSpc>
                <a:spcPct val="120000"/>
              </a:lnSpc>
              <a:buNone/>
              <a:defRPr sz="1000">
                <a:ln>
                  <a:noFill/>
                </a:ln>
                <a:solidFill>
                  <a:schemeClr val="tx1"/>
                </a:solidFill>
                <a:latin typeface="Roboto Light"/>
                <a:cs typeface="Roboto Light"/>
              </a:defRPr>
            </a:lvl4pPr>
            <a:lvl5pPr marL="1827821" indent="0">
              <a:lnSpc>
                <a:spcPct val="120000"/>
              </a:lnSpc>
              <a:buFont typeface="Arial"/>
              <a:buNone/>
              <a:defRPr sz="1000">
                <a:ln>
                  <a:noFill/>
                </a:ln>
                <a:solidFill>
                  <a:schemeClr val="tx1"/>
                </a:solidFill>
                <a:latin typeface="Roboto Light"/>
                <a:cs typeface="Roboto Light"/>
              </a:defRPr>
            </a:lvl5pPr>
          </a:lstStyle>
          <a:p>
            <a:pPr lvl="0"/>
            <a:r>
              <a:rPr lang="sk-SK"/>
              <a:t>Click to edit Master text styles</a:t>
            </a:r>
          </a:p>
        </p:txBody>
      </p:sp>
      <p:sp>
        <p:nvSpPr>
          <p:cNvPr id="15" name="Content Placeholder 16"/>
          <p:cNvSpPr>
            <a:spLocks noGrp="1"/>
          </p:cNvSpPr>
          <p:nvPr>
            <p:ph sz="quarter" idx="28"/>
          </p:nvPr>
        </p:nvSpPr>
        <p:spPr>
          <a:xfrm>
            <a:off x="7272000" y="4445004"/>
            <a:ext cx="1620000" cy="1574795"/>
          </a:xfrm>
          <a:prstGeom prst="rect">
            <a:avLst/>
          </a:prstGeom>
          <a:ln>
            <a:noFill/>
          </a:ln>
        </p:spPr>
        <p:txBody>
          <a:bodyPr>
            <a:noAutofit/>
          </a:bodyPr>
          <a:lstStyle>
            <a:lvl1pPr marL="0" indent="0">
              <a:lnSpc>
                <a:spcPct val="120000"/>
              </a:lnSpc>
              <a:buNone/>
              <a:defRPr sz="1000">
                <a:ln>
                  <a:noFill/>
                </a:ln>
                <a:solidFill>
                  <a:schemeClr val="tx1"/>
                </a:solidFill>
                <a:latin typeface="Roboto Light"/>
                <a:cs typeface="Roboto Light"/>
              </a:defRPr>
            </a:lvl1pPr>
            <a:lvl2pPr marL="456947" indent="0">
              <a:lnSpc>
                <a:spcPct val="120000"/>
              </a:lnSpc>
              <a:buNone/>
              <a:defRPr sz="1000">
                <a:ln>
                  <a:noFill/>
                </a:ln>
                <a:solidFill>
                  <a:schemeClr val="tx1"/>
                </a:solidFill>
                <a:latin typeface="Roboto Light"/>
                <a:cs typeface="Roboto Light"/>
              </a:defRPr>
            </a:lvl2pPr>
            <a:lvl3pPr marL="913911" indent="0">
              <a:lnSpc>
                <a:spcPct val="120000"/>
              </a:lnSpc>
              <a:buNone/>
              <a:defRPr sz="1000">
                <a:ln>
                  <a:noFill/>
                </a:ln>
                <a:solidFill>
                  <a:schemeClr val="tx1"/>
                </a:solidFill>
                <a:latin typeface="Roboto Light"/>
                <a:cs typeface="Roboto Light"/>
              </a:defRPr>
            </a:lvl3pPr>
            <a:lvl4pPr marL="1370867" indent="0">
              <a:lnSpc>
                <a:spcPct val="120000"/>
              </a:lnSpc>
              <a:buNone/>
              <a:defRPr sz="1000">
                <a:ln>
                  <a:noFill/>
                </a:ln>
                <a:solidFill>
                  <a:schemeClr val="tx1"/>
                </a:solidFill>
                <a:latin typeface="Roboto Light"/>
                <a:cs typeface="Roboto Light"/>
              </a:defRPr>
            </a:lvl4pPr>
            <a:lvl5pPr marL="1827821" indent="0">
              <a:lnSpc>
                <a:spcPct val="120000"/>
              </a:lnSpc>
              <a:buFont typeface="Arial"/>
              <a:buNone/>
              <a:defRPr sz="1000">
                <a:ln>
                  <a:noFill/>
                </a:ln>
                <a:solidFill>
                  <a:schemeClr val="tx1"/>
                </a:solidFill>
                <a:latin typeface="Roboto Light"/>
                <a:cs typeface="Roboto Light"/>
              </a:defRPr>
            </a:lvl5pPr>
          </a:lstStyle>
          <a:p>
            <a:pPr lvl="0"/>
            <a:r>
              <a:rPr lang="sk-SK"/>
              <a:t>Click to edit Master text styles</a:t>
            </a:r>
          </a:p>
        </p:txBody>
      </p:sp>
      <p:sp>
        <p:nvSpPr>
          <p:cNvPr id="17" name="Footer Placeholder 4"/>
          <p:cNvSpPr>
            <a:spLocks noGrp="1"/>
          </p:cNvSpPr>
          <p:nvPr>
            <p:ph type="ftr" sz="quarter" idx="3"/>
          </p:nvPr>
        </p:nvSpPr>
        <p:spPr>
          <a:xfrm>
            <a:off x="4572000" y="6273800"/>
            <a:ext cx="4319588" cy="196850"/>
          </a:xfrm>
          <a:prstGeom prst="rect">
            <a:avLst/>
          </a:prstGeom>
        </p:spPr>
        <p:txBody>
          <a:bodyPr vert="horz" lIns="68564" tIns="0" rIns="68564" bIns="0" anchor="b" anchorCtr="0">
            <a:noAutofit/>
          </a:bodyPr>
          <a:lstStyle>
            <a:lvl1pPr algn="r" defTabSz="914124" fontAlgn="auto">
              <a:spcBef>
                <a:spcPts val="0"/>
              </a:spcBef>
              <a:spcAft>
                <a:spcPts val="0"/>
              </a:spcAft>
              <a:defRPr sz="1000" i="0" u="none" spc="0" dirty="0">
                <a:solidFill>
                  <a:schemeClr val="accent3"/>
                </a:solidFill>
                <a:latin typeface="+mj-lt"/>
                <a:ea typeface="+mn-ea"/>
                <a:cs typeface="Roboto Light"/>
              </a:defRPr>
            </a:lvl1pPr>
          </a:lstStyle>
          <a:p>
            <a:pPr>
              <a:defRPr/>
            </a:pPr>
            <a:r>
              <a:rPr lang="en-US">
                <a:solidFill>
                  <a:srgbClr val="A6B5BF"/>
                </a:solidFill>
              </a:rPr>
              <a:t>www.goldquestcorp.com | &lt; # &gt;</a:t>
            </a:r>
          </a:p>
        </p:txBody>
      </p:sp>
    </p:spTree>
    <p:extLst>
      <p:ext uri="{BB962C8B-B14F-4D97-AF65-F5344CB8AC3E}">
        <p14:creationId xmlns:p14="http://schemas.microsoft.com/office/powerpoint/2010/main" val="597460671"/>
      </p:ext>
    </p:extLst>
  </p:cSld>
  <p:clrMapOvr>
    <a:masterClrMapping/>
  </p:clrMapOvr>
</p:sldLayout>
</file>

<file path=ppt/slideLayouts/slideLayout276.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sp>
        <p:nvSpPr>
          <p:cNvPr id="5" name="Content Placeholder 16"/>
          <p:cNvSpPr>
            <a:spLocks noGrp="1"/>
          </p:cNvSpPr>
          <p:nvPr>
            <p:ph sz="quarter" idx="14"/>
          </p:nvPr>
        </p:nvSpPr>
        <p:spPr>
          <a:xfrm>
            <a:off x="3778500" y="1524000"/>
            <a:ext cx="1620000" cy="2413007"/>
          </a:xfrm>
          <a:prstGeom prst="rect">
            <a:avLst/>
          </a:prstGeom>
          <a:ln>
            <a:noFill/>
          </a:ln>
        </p:spPr>
        <p:txBody>
          <a:bodyPr>
            <a:noAutofit/>
          </a:bodyPr>
          <a:lstStyle>
            <a:lvl1pPr marL="0" indent="0">
              <a:lnSpc>
                <a:spcPct val="120000"/>
              </a:lnSpc>
              <a:buNone/>
              <a:defRPr sz="1000">
                <a:ln>
                  <a:noFill/>
                </a:ln>
                <a:solidFill>
                  <a:schemeClr val="tx1"/>
                </a:solidFill>
                <a:latin typeface="Roboto Light"/>
                <a:cs typeface="Roboto Light"/>
              </a:defRPr>
            </a:lvl1pPr>
            <a:lvl2pPr marL="456947" indent="0">
              <a:lnSpc>
                <a:spcPct val="120000"/>
              </a:lnSpc>
              <a:buNone/>
              <a:defRPr sz="1000">
                <a:ln>
                  <a:noFill/>
                </a:ln>
                <a:solidFill>
                  <a:schemeClr val="tx1"/>
                </a:solidFill>
                <a:latin typeface="Roboto Light"/>
                <a:cs typeface="Roboto Light"/>
              </a:defRPr>
            </a:lvl2pPr>
            <a:lvl3pPr marL="913911" indent="0">
              <a:lnSpc>
                <a:spcPct val="120000"/>
              </a:lnSpc>
              <a:buNone/>
              <a:defRPr sz="1000">
                <a:ln>
                  <a:noFill/>
                </a:ln>
                <a:solidFill>
                  <a:schemeClr val="tx1"/>
                </a:solidFill>
                <a:latin typeface="Roboto Light"/>
                <a:cs typeface="Roboto Light"/>
              </a:defRPr>
            </a:lvl3pPr>
            <a:lvl4pPr marL="1370867" indent="0">
              <a:lnSpc>
                <a:spcPct val="120000"/>
              </a:lnSpc>
              <a:buNone/>
              <a:defRPr sz="1000">
                <a:ln>
                  <a:noFill/>
                </a:ln>
                <a:solidFill>
                  <a:schemeClr val="tx1"/>
                </a:solidFill>
                <a:latin typeface="Roboto Light"/>
                <a:cs typeface="Roboto Light"/>
              </a:defRPr>
            </a:lvl4pPr>
            <a:lvl5pPr marL="1827821" indent="0">
              <a:lnSpc>
                <a:spcPct val="120000"/>
              </a:lnSpc>
              <a:buFont typeface="Arial"/>
              <a:buNone/>
              <a:defRPr sz="1000">
                <a:ln>
                  <a:noFill/>
                </a:ln>
                <a:solidFill>
                  <a:schemeClr val="tx1"/>
                </a:solidFill>
                <a:latin typeface="Roboto Light"/>
                <a:cs typeface="Roboto Light"/>
              </a:defRPr>
            </a:lvl5pPr>
          </a:lstStyle>
          <a:p>
            <a:pPr lvl="0"/>
            <a:r>
              <a:rPr lang="sk-SK"/>
              <a:t>Click to edit Master text styles</a:t>
            </a:r>
          </a:p>
        </p:txBody>
      </p:sp>
      <p:sp>
        <p:nvSpPr>
          <p:cNvPr id="7" name="Content Placeholder 16"/>
          <p:cNvSpPr>
            <a:spLocks noGrp="1"/>
          </p:cNvSpPr>
          <p:nvPr>
            <p:ph sz="quarter" idx="19"/>
          </p:nvPr>
        </p:nvSpPr>
        <p:spPr>
          <a:xfrm>
            <a:off x="286295" y="1524000"/>
            <a:ext cx="1618723" cy="2413007"/>
          </a:xfrm>
          <a:prstGeom prst="rect">
            <a:avLst/>
          </a:prstGeom>
          <a:ln>
            <a:noFill/>
          </a:ln>
        </p:spPr>
        <p:txBody>
          <a:bodyPr>
            <a:noAutofit/>
          </a:bodyPr>
          <a:lstStyle>
            <a:lvl1pPr marL="0" indent="0">
              <a:lnSpc>
                <a:spcPct val="120000"/>
              </a:lnSpc>
              <a:buNone/>
              <a:defRPr sz="1000">
                <a:ln>
                  <a:noFill/>
                </a:ln>
                <a:solidFill>
                  <a:schemeClr val="tx1"/>
                </a:solidFill>
                <a:latin typeface="Roboto Light"/>
                <a:cs typeface="Roboto Light"/>
              </a:defRPr>
            </a:lvl1pPr>
            <a:lvl2pPr marL="456947" indent="0">
              <a:lnSpc>
                <a:spcPct val="120000"/>
              </a:lnSpc>
              <a:buNone/>
              <a:defRPr sz="1000">
                <a:ln>
                  <a:noFill/>
                </a:ln>
                <a:solidFill>
                  <a:schemeClr val="tx1"/>
                </a:solidFill>
                <a:latin typeface="Roboto Light"/>
                <a:cs typeface="Roboto Light"/>
              </a:defRPr>
            </a:lvl2pPr>
            <a:lvl3pPr marL="913911" indent="0">
              <a:lnSpc>
                <a:spcPct val="120000"/>
              </a:lnSpc>
              <a:buNone/>
              <a:defRPr sz="1000">
                <a:ln>
                  <a:noFill/>
                </a:ln>
                <a:solidFill>
                  <a:schemeClr val="tx1"/>
                </a:solidFill>
                <a:latin typeface="Roboto Light"/>
                <a:cs typeface="Roboto Light"/>
              </a:defRPr>
            </a:lvl3pPr>
            <a:lvl4pPr marL="1370867" indent="0">
              <a:lnSpc>
                <a:spcPct val="120000"/>
              </a:lnSpc>
              <a:buNone/>
              <a:defRPr sz="1000">
                <a:ln>
                  <a:noFill/>
                </a:ln>
                <a:solidFill>
                  <a:schemeClr val="tx1"/>
                </a:solidFill>
                <a:latin typeface="Roboto Light"/>
                <a:cs typeface="Roboto Light"/>
              </a:defRPr>
            </a:lvl4pPr>
            <a:lvl5pPr marL="1827821" indent="0">
              <a:lnSpc>
                <a:spcPct val="120000"/>
              </a:lnSpc>
              <a:buFont typeface="Arial"/>
              <a:buNone/>
              <a:defRPr sz="1000">
                <a:ln>
                  <a:noFill/>
                </a:ln>
                <a:solidFill>
                  <a:schemeClr val="tx1"/>
                </a:solidFill>
                <a:latin typeface="Roboto Light"/>
                <a:cs typeface="Roboto Light"/>
              </a:defRPr>
            </a:lvl5pPr>
          </a:lstStyle>
          <a:p>
            <a:pPr lvl="0"/>
            <a:r>
              <a:rPr lang="sk-SK"/>
              <a:t>Click to edit Master text styles</a:t>
            </a:r>
          </a:p>
        </p:txBody>
      </p:sp>
      <p:sp>
        <p:nvSpPr>
          <p:cNvPr id="8" name="Content Placeholder 16"/>
          <p:cNvSpPr>
            <a:spLocks noGrp="1"/>
          </p:cNvSpPr>
          <p:nvPr>
            <p:ph sz="quarter" idx="20"/>
          </p:nvPr>
        </p:nvSpPr>
        <p:spPr>
          <a:xfrm>
            <a:off x="2031749" y="1524000"/>
            <a:ext cx="1620000" cy="2413007"/>
          </a:xfrm>
          <a:prstGeom prst="rect">
            <a:avLst/>
          </a:prstGeom>
          <a:ln>
            <a:noFill/>
          </a:ln>
        </p:spPr>
        <p:txBody>
          <a:bodyPr>
            <a:noAutofit/>
          </a:bodyPr>
          <a:lstStyle>
            <a:lvl1pPr marL="0" indent="0">
              <a:lnSpc>
                <a:spcPct val="120000"/>
              </a:lnSpc>
              <a:buNone/>
              <a:defRPr sz="1000">
                <a:ln>
                  <a:noFill/>
                </a:ln>
                <a:solidFill>
                  <a:schemeClr val="tx1"/>
                </a:solidFill>
                <a:latin typeface="Roboto Light"/>
                <a:cs typeface="Roboto Light"/>
              </a:defRPr>
            </a:lvl1pPr>
            <a:lvl2pPr marL="456947" indent="0">
              <a:lnSpc>
                <a:spcPct val="120000"/>
              </a:lnSpc>
              <a:buNone/>
              <a:defRPr sz="1000">
                <a:ln>
                  <a:noFill/>
                </a:ln>
                <a:solidFill>
                  <a:schemeClr val="tx1"/>
                </a:solidFill>
                <a:latin typeface="Roboto Light"/>
                <a:cs typeface="Roboto Light"/>
              </a:defRPr>
            </a:lvl2pPr>
            <a:lvl3pPr marL="913911" indent="0">
              <a:lnSpc>
                <a:spcPct val="120000"/>
              </a:lnSpc>
              <a:buNone/>
              <a:defRPr sz="1000">
                <a:ln>
                  <a:noFill/>
                </a:ln>
                <a:solidFill>
                  <a:schemeClr val="tx1"/>
                </a:solidFill>
                <a:latin typeface="Roboto Light"/>
                <a:cs typeface="Roboto Light"/>
              </a:defRPr>
            </a:lvl3pPr>
            <a:lvl4pPr marL="1370867" indent="0">
              <a:lnSpc>
                <a:spcPct val="120000"/>
              </a:lnSpc>
              <a:buNone/>
              <a:defRPr sz="1000">
                <a:ln>
                  <a:noFill/>
                </a:ln>
                <a:solidFill>
                  <a:schemeClr val="tx1"/>
                </a:solidFill>
                <a:latin typeface="Roboto Light"/>
                <a:cs typeface="Roboto Light"/>
              </a:defRPr>
            </a:lvl4pPr>
            <a:lvl5pPr marL="1827821" indent="0">
              <a:lnSpc>
                <a:spcPct val="120000"/>
              </a:lnSpc>
              <a:buFont typeface="Arial"/>
              <a:buNone/>
              <a:defRPr sz="1000">
                <a:ln>
                  <a:noFill/>
                </a:ln>
                <a:solidFill>
                  <a:schemeClr val="tx1"/>
                </a:solidFill>
                <a:latin typeface="Roboto Light"/>
                <a:cs typeface="Roboto Light"/>
              </a:defRPr>
            </a:lvl5pPr>
          </a:lstStyle>
          <a:p>
            <a:pPr lvl="0"/>
            <a:r>
              <a:rPr lang="sk-SK"/>
              <a:t>Click to edit Master text styles</a:t>
            </a:r>
          </a:p>
        </p:txBody>
      </p:sp>
      <p:sp>
        <p:nvSpPr>
          <p:cNvPr id="2" name="Title 1"/>
          <p:cNvSpPr>
            <a:spLocks noGrp="1"/>
          </p:cNvSpPr>
          <p:nvPr>
            <p:ph type="title"/>
          </p:nvPr>
        </p:nvSpPr>
        <p:spPr/>
        <p:txBody>
          <a:bodyPr/>
          <a:lstStyle>
            <a:lvl1pPr>
              <a:defRPr>
                <a:latin typeface="+mj-lt"/>
              </a:defRPr>
            </a:lvl1pPr>
          </a:lstStyle>
          <a:p>
            <a:r>
              <a:rPr lang="sk-SK" dirty="0"/>
              <a:t>Click to edit Master title style</a:t>
            </a:r>
            <a:endParaRPr lang="en-US" dirty="0"/>
          </a:p>
        </p:txBody>
      </p:sp>
      <p:sp>
        <p:nvSpPr>
          <p:cNvPr id="12" name="Content Placeholder 16"/>
          <p:cNvSpPr>
            <a:spLocks noGrp="1"/>
          </p:cNvSpPr>
          <p:nvPr>
            <p:ph sz="quarter" idx="25"/>
          </p:nvPr>
        </p:nvSpPr>
        <p:spPr>
          <a:xfrm>
            <a:off x="5525251" y="1524000"/>
            <a:ext cx="1620000" cy="2413007"/>
          </a:xfrm>
          <a:prstGeom prst="rect">
            <a:avLst/>
          </a:prstGeom>
          <a:ln>
            <a:noFill/>
          </a:ln>
        </p:spPr>
        <p:txBody>
          <a:bodyPr>
            <a:noAutofit/>
          </a:bodyPr>
          <a:lstStyle>
            <a:lvl1pPr marL="0" indent="0">
              <a:lnSpc>
                <a:spcPct val="120000"/>
              </a:lnSpc>
              <a:buNone/>
              <a:defRPr sz="1000">
                <a:ln>
                  <a:noFill/>
                </a:ln>
                <a:solidFill>
                  <a:schemeClr val="tx1"/>
                </a:solidFill>
                <a:latin typeface="Roboto Light"/>
                <a:cs typeface="Roboto Light"/>
              </a:defRPr>
            </a:lvl1pPr>
            <a:lvl2pPr marL="456947" indent="0">
              <a:lnSpc>
                <a:spcPct val="120000"/>
              </a:lnSpc>
              <a:buNone/>
              <a:defRPr sz="1000">
                <a:ln>
                  <a:noFill/>
                </a:ln>
                <a:solidFill>
                  <a:schemeClr val="tx1"/>
                </a:solidFill>
                <a:latin typeface="Roboto Light"/>
                <a:cs typeface="Roboto Light"/>
              </a:defRPr>
            </a:lvl2pPr>
            <a:lvl3pPr marL="913911" indent="0">
              <a:lnSpc>
                <a:spcPct val="120000"/>
              </a:lnSpc>
              <a:buNone/>
              <a:defRPr sz="1000">
                <a:ln>
                  <a:noFill/>
                </a:ln>
                <a:solidFill>
                  <a:schemeClr val="tx1"/>
                </a:solidFill>
                <a:latin typeface="Roboto Light"/>
                <a:cs typeface="Roboto Light"/>
              </a:defRPr>
            </a:lvl3pPr>
            <a:lvl4pPr marL="1370867" indent="0">
              <a:lnSpc>
                <a:spcPct val="120000"/>
              </a:lnSpc>
              <a:buNone/>
              <a:defRPr sz="1000">
                <a:ln>
                  <a:noFill/>
                </a:ln>
                <a:solidFill>
                  <a:schemeClr val="tx1"/>
                </a:solidFill>
                <a:latin typeface="Roboto Light"/>
                <a:cs typeface="Roboto Light"/>
              </a:defRPr>
            </a:lvl4pPr>
            <a:lvl5pPr marL="1827821" indent="0">
              <a:lnSpc>
                <a:spcPct val="120000"/>
              </a:lnSpc>
              <a:buFont typeface="Arial"/>
              <a:buNone/>
              <a:defRPr sz="1000">
                <a:ln>
                  <a:noFill/>
                </a:ln>
                <a:solidFill>
                  <a:schemeClr val="tx1"/>
                </a:solidFill>
                <a:latin typeface="Roboto Light"/>
                <a:cs typeface="Roboto Light"/>
              </a:defRPr>
            </a:lvl5pPr>
          </a:lstStyle>
          <a:p>
            <a:pPr lvl="0"/>
            <a:r>
              <a:rPr lang="sk-SK"/>
              <a:t>Click to edit Master text styles</a:t>
            </a:r>
          </a:p>
        </p:txBody>
      </p:sp>
      <p:sp>
        <p:nvSpPr>
          <p:cNvPr id="14" name="Content Placeholder 16"/>
          <p:cNvSpPr>
            <a:spLocks noGrp="1"/>
          </p:cNvSpPr>
          <p:nvPr>
            <p:ph sz="quarter" idx="27"/>
          </p:nvPr>
        </p:nvSpPr>
        <p:spPr>
          <a:xfrm>
            <a:off x="7272000" y="1524000"/>
            <a:ext cx="1620000" cy="2413007"/>
          </a:xfrm>
          <a:prstGeom prst="rect">
            <a:avLst/>
          </a:prstGeom>
          <a:ln>
            <a:noFill/>
          </a:ln>
        </p:spPr>
        <p:txBody>
          <a:bodyPr>
            <a:noAutofit/>
          </a:bodyPr>
          <a:lstStyle>
            <a:lvl1pPr marL="0" indent="0">
              <a:lnSpc>
                <a:spcPct val="120000"/>
              </a:lnSpc>
              <a:buNone/>
              <a:defRPr sz="1000">
                <a:ln>
                  <a:noFill/>
                </a:ln>
                <a:solidFill>
                  <a:schemeClr val="tx1"/>
                </a:solidFill>
                <a:latin typeface="Roboto Light"/>
                <a:cs typeface="Roboto Light"/>
              </a:defRPr>
            </a:lvl1pPr>
            <a:lvl2pPr marL="456947" indent="0">
              <a:lnSpc>
                <a:spcPct val="120000"/>
              </a:lnSpc>
              <a:buNone/>
              <a:defRPr sz="1000">
                <a:ln>
                  <a:noFill/>
                </a:ln>
                <a:solidFill>
                  <a:schemeClr val="tx1"/>
                </a:solidFill>
                <a:latin typeface="Roboto Light"/>
                <a:cs typeface="Roboto Light"/>
              </a:defRPr>
            </a:lvl2pPr>
            <a:lvl3pPr marL="913911" indent="0">
              <a:lnSpc>
                <a:spcPct val="120000"/>
              </a:lnSpc>
              <a:buNone/>
              <a:defRPr sz="1000">
                <a:ln>
                  <a:noFill/>
                </a:ln>
                <a:solidFill>
                  <a:schemeClr val="tx1"/>
                </a:solidFill>
                <a:latin typeface="Roboto Light"/>
                <a:cs typeface="Roboto Light"/>
              </a:defRPr>
            </a:lvl3pPr>
            <a:lvl4pPr marL="1370867" indent="0">
              <a:lnSpc>
                <a:spcPct val="120000"/>
              </a:lnSpc>
              <a:buNone/>
              <a:defRPr sz="1000">
                <a:ln>
                  <a:noFill/>
                </a:ln>
                <a:solidFill>
                  <a:schemeClr val="tx1"/>
                </a:solidFill>
                <a:latin typeface="Roboto Light"/>
                <a:cs typeface="Roboto Light"/>
              </a:defRPr>
            </a:lvl4pPr>
            <a:lvl5pPr marL="1827821" indent="0">
              <a:lnSpc>
                <a:spcPct val="120000"/>
              </a:lnSpc>
              <a:buFont typeface="Arial"/>
              <a:buNone/>
              <a:defRPr sz="1000">
                <a:ln>
                  <a:noFill/>
                </a:ln>
                <a:solidFill>
                  <a:schemeClr val="tx1"/>
                </a:solidFill>
                <a:latin typeface="Roboto Light"/>
                <a:cs typeface="Roboto Light"/>
              </a:defRPr>
            </a:lvl5pPr>
          </a:lstStyle>
          <a:p>
            <a:pPr lvl="0"/>
            <a:r>
              <a:rPr lang="sk-SK"/>
              <a:t>Click to edit Master text styles</a:t>
            </a:r>
          </a:p>
        </p:txBody>
      </p:sp>
      <p:sp>
        <p:nvSpPr>
          <p:cNvPr id="16" name="Text Placeholder 5"/>
          <p:cNvSpPr>
            <a:spLocks noGrp="1"/>
          </p:cNvSpPr>
          <p:nvPr>
            <p:ph type="body" sz="quarter" idx="22"/>
          </p:nvPr>
        </p:nvSpPr>
        <p:spPr>
          <a:xfrm>
            <a:off x="285763" y="3900392"/>
            <a:ext cx="1618723" cy="646221"/>
          </a:xfrm>
          <a:solidFill>
            <a:schemeClr val="bg1">
              <a:lumMod val="95000"/>
            </a:schemeClr>
          </a:solidFill>
          <a:ln>
            <a:noFill/>
          </a:ln>
        </p:spPr>
        <p:txBody>
          <a:bodyPr lIns="80979" tIns="161960" rIns="80979" bIns="0"/>
          <a:lstStyle>
            <a:lvl1pPr algn="ctr">
              <a:defRPr sz="1200">
                <a:ln>
                  <a:noFill/>
                </a:ln>
                <a:solidFill>
                  <a:schemeClr val="accent2"/>
                </a:solidFill>
                <a:latin typeface="+mj-lt"/>
                <a:cs typeface="Roboto"/>
              </a:defRPr>
            </a:lvl1pPr>
            <a:lvl2pPr algn="ctr">
              <a:defRPr sz="1200">
                <a:ln>
                  <a:noFill/>
                </a:ln>
                <a:solidFill>
                  <a:schemeClr val="accent2"/>
                </a:solidFill>
                <a:latin typeface="+mj-lt"/>
                <a:cs typeface="Roboto"/>
              </a:defRPr>
            </a:lvl2pPr>
            <a:lvl3pPr algn="ctr">
              <a:defRPr sz="1200">
                <a:ln>
                  <a:noFill/>
                </a:ln>
                <a:solidFill>
                  <a:schemeClr val="accent2"/>
                </a:solidFill>
                <a:latin typeface="+mj-lt"/>
                <a:cs typeface="Roboto"/>
              </a:defRPr>
            </a:lvl3pPr>
            <a:lvl4pPr algn="ctr">
              <a:defRPr sz="1200">
                <a:ln>
                  <a:noFill/>
                </a:ln>
                <a:solidFill>
                  <a:schemeClr val="accent2"/>
                </a:solidFill>
                <a:latin typeface="+mj-lt"/>
                <a:cs typeface="Roboto"/>
              </a:defRPr>
            </a:lvl4pPr>
            <a:lvl5pPr algn="ctr">
              <a:defRPr sz="1200">
                <a:ln>
                  <a:noFill/>
                </a:ln>
                <a:solidFill>
                  <a:schemeClr val="accent2"/>
                </a:solidFill>
                <a:latin typeface="+mj-lt"/>
                <a:cs typeface="Roboto"/>
              </a:defRPr>
            </a:lvl5pPr>
          </a:lstStyle>
          <a:p>
            <a:pPr lvl="0"/>
            <a:r>
              <a:rPr lang="sk-SK"/>
              <a:t>Click to edit Master text styles</a:t>
            </a:r>
          </a:p>
        </p:txBody>
      </p:sp>
      <p:sp>
        <p:nvSpPr>
          <p:cNvPr id="17" name="Text Placeholder 5"/>
          <p:cNvSpPr>
            <a:spLocks noGrp="1"/>
          </p:cNvSpPr>
          <p:nvPr>
            <p:ph type="body" sz="quarter" idx="28"/>
          </p:nvPr>
        </p:nvSpPr>
        <p:spPr>
          <a:xfrm>
            <a:off x="286295" y="4546626"/>
            <a:ext cx="1618723" cy="1473173"/>
          </a:xfrm>
          <a:solidFill>
            <a:schemeClr val="bg1">
              <a:lumMod val="95000"/>
            </a:schemeClr>
          </a:solidFill>
          <a:ln>
            <a:noFill/>
          </a:ln>
        </p:spPr>
        <p:txBody>
          <a:bodyPr lIns="161960" tIns="53987" rIns="161960" bIns="161960"/>
          <a:lstStyle>
            <a:lvl1pPr algn="ctr">
              <a:lnSpc>
                <a:spcPct val="120000"/>
              </a:lnSpc>
              <a:defRPr sz="1000">
                <a:ln>
                  <a:noFill/>
                </a:ln>
                <a:solidFill>
                  <a:schemeClr val="tx1"/>
                </a:solidFill>
                <a:latin typeface="Roboto Light"/>
                <a:cs typeface="Roboto Light"/>
              </a:defRPr>
            </a:lvl1pPr>
            <a:lvl2pPr algn="ctr">
              <a:lnSpc>
                <a:spcPct val="120000"/>
              </a:lnSpc>
              <a:defRPr sz="1000">
                <a:ln>
                  <a:noFill/>
                </a:ln>
                <a:solidFill>
                  <a:schemeClr val="tx1"/>
                </a:solidFill>
                <a:latin typeface="Roboto Light"/>
                <a:cs typeface="Roboto Light"/>
              </a:defRPr>
            </a:lvl2pPr>
            <a:lvl3pPr algn="ctr">
              <a:lnSpc>
                <a:spcPct val="120000"/>
              </a:lnSpc>
              <a:defRPr sz="1000">
                <a:ln>
                  <a:noFill/>
                </a:ln>
                <a:solidFill>
                  <a:schemeClr val="tx1"/>
                </a:solidFill>
                <a:latin typeface="Roboto Light"/>
                <a:cs typeface="Roboto Light"/>
              </a:defRPr>
            </a:lvl3pPr>
            <a:lvl4pPr algn="ctr">
              <a:lnSpc>
                <a:spcPct val="120000"/>
              </a:lnSpc>
              <a:defRPr sz="1000">
                <a:ln>
                  <a:noFill/>
                </a:ln>
                <a:solidFill>
                  <a:schemeClr val="tx1"/>
                </a:solidFill>
                <a:latin typeface="Roboto Light"/>
                <a:cs typeface="Roboto Light"/>
              </a:defRPr>
            </a:lvl4pPr>
            <a:lvl5pPr algn="ctr">
              <a:lnSpc>
                <a:spcPct val="120000"/>
              </a:lnSpc>
              <a:defRPr sz="1000">
                <a:ln>
                  <a:noFill/>
                </a:ln>
                <a:solidFill>
                  <a:schemeClr val="tx1"/>
                </a:solidFill>
                <a:latin typeface="Roboto Light"/>
                <a:cs typeface="Roboto Light"/>
              </a:defRPr>
            </a:lvl5pPr>
          </a:lstStyle>
          <a:p>
            <a:pPr lvl="0"/>
            <a:r>
              <a:rPr lang="sk-SK"/>
              <a:t>Click to edit Master text styles</a:t>
            </a:r>
          </a:p>
        </p:txBody>
      </p:sp>
      <p:sp>
        <p:nvSpPr>
          <p:cNvPr id="18" name="Text Placeholder 5"/>
          <p:cNvSpPr>
            <a:spLocks noGrp="1"/>
          </p:cNvSpPr>
          <p:nvPr>
            <p:ph type="body" sz="quarter" idx="29"/>
          </p:nvPr>
        </p:nvSpPr>
        <p:spPr>
          <a:xfrm>
            <a:off x="2031235" y="3900392"/>
            <a:ext cx="1618723" cy="646221"/>
          </a:xfrm>
          <a:solidFill>
            <a:schemeClr val="bg1">
              <a:lumMod val="95000"/>
            </a:schemeClr>
          </a:solidFill>
          <a:ln>
            <a:noFill/>
          </a:ln>
        </p:spPr>
        <p:txBody>
          <a:bodyPr lIns="80979" tIns="161960" rIns="80979" bIns="0"/>
          <a:lstStyle>
            <a:lvl1pPr algn="ctr">
              <a:defRPr sz="1200">
                <a:ln>
                  <a:noFill/>
                </a:ln>
                <a:solidFill>
                  <a:schemeClr val="accent2"/>
                </a:solidFill>
                <a:latin typeface="+mj-lt"/>
                <a:cs typeface="Roboto"/>
              </a:defRPr>
            </a:lvl1pPr>
            <a:lvl2pPr algn="ctr">
              <a:defRPr sz="1200">
                <a:ln>
                  <a:noFill/>
                </a:ln>
                <a:solidFill>
                  <a:schemeClr val="accent2"/>
                </a:solidFill>
                <a:latin typeface="+mj-lt"/>
                <a:cs typeface="Roboto"/>
              </a:defRPr>
            </a:lvl2pPr>
            <a:lvl3pPr algn="ctr">
              <a:defRPr sz="1200">
                <a:ln>
                  <a:noFill/>
                </a:ln>
                <a:solidFill>
                  <a:schemeClr val="accent2"/>
                </a:solidFill>
                <a:latin typeface="+mj-lt"/>
                <a:cs typeface="Roboto"/>
              </a:defRPr>
            </a:lvl3pPr>
            <a:lvl4pPr algn="ctr">
              <a:defRPr sz="1200">
                <a:ln>
                  <a:noFill/>
                </a:ln>
                <a:solidFill>
                  <a:schemeClr val="accent2"/>
                </a:solidFill>
                <a:latin typeface="+mj-lt"/>
                <a:cs typeface="Roboto"/>
              </a:defRPr>
            </a:lvl4pPr>
            <a:lvl5pPr algn="ctr">
              <a:defRPr sz="1200">
                <a:ln>
                  <a:noFill/>
                </a:ln>
                <a:solidFill>
                  <a:schemeClr val="accent2"/>
                </a:solidFill>
                <a:latin typeface="+mj-lt"/>
                <a:cs typeface="Roboto"/>
              </a:defRPr>
            </a:lvl5pPr>
          </a:lstStyle>
          <a:p>
            <a:pPr lvl="0"/>
            <a:r>
              <a:rPr lang="sk-SK"/>
              <a:t>Click to edit Master text styles</a:t>
            </a:r>
          </a:p>
        </p:txBody>
      </p:sp>
      <p:sp>
        <p:nvSpPr>
          <p:cNvPr id="19" name="Text Placeholder 5"/>
          <p:cNvSpPr>
            <a:spLocks noGrp="1"/>
          </p:cNvSpPr>
          <p:nvPr>
            <p:ph type="body" sz="quarter" idx="30"/>
          </p:nvPr>
        </p:nvSpPr>
        <p:spPr>
          <a:xfrm>
            <a:off x="2031763" y="4546626"/>
            <a:ext cx="1618723" cy="1473173"/>
          </a:xfrm>
          <a:solidFill>
            <a:schemeClr val="bg1">
              <a:lumMod val="95000"/>
            </a:schemeClr>
          </a:solidFill>
          <a:ln>
            <a:noFill/>
          </a:ln>
        </p:spPr>
        <p:txBody>
          <a:bodyPr lIns="161960" tIns="53987" rIns="161960" bIns="161960"/>
          <a:lstStyle>
            <a:lvl1pPr algn="ctr">
              <a:lnSpc>
                <a:spcPct val="120000"/>
              </a:lnSpc>
              <a:defRPr sz="1000">
                <a:ln>
                  <a:noFill/>
                </a:ln>
                <a:solidFill>
                  <a:schemeClr val="tx1"/>
                </a:solidFill>
                <a:latin typeface="Roboto Light"/>
                <a:cs typeface="Roboto Light"/>
              </a:defRPr>
            </a:lvl1pPr>
            <a:lvl2pPr algn="ctr">
              <a:lnSpc>
                <a:spcPct val="120000"/>
              </a:lnSpc>
              <a:defRPr sz="1000">
                <a:ln>
                  <a:noFill/>
                </a:ln>
                <a:solidFill>
                  <a:schemeClr val="tx1"/>
                </a:solidFill>
                <a:latin typeface="Roboto Light"/>
                <a:cs typeface="Roboto Light"/>
              </a:defRPr>
            </a:lvl2pPr>
            <a:lvl3pPr algn="ctr">
              <a:lnSpc>
                <a:spcPct val="120000"/>
              </a:lnSpc>
              <a:defRPr sz="1000">
                <a:ln>
                  <a:noFill/>
                </a:ln>
                <a:solidFill>
                  <a:schemeClr val="tx1"/>
                </a:solidFill>
                <a:latin typeface="Roboto Light"/>
                <a:cs typeface="Roboto Light"/>
              </a:defRPr>
            </a:lvl3pPr>
            <a:lvl4pPr algn="ctr">
              <a:lnSpc>
                <a:spcPct val="120000"/>
              </a:lnSpc>
              <a:defRPr sz="1000">
                <a:ln>
                  <a:noFill/>
                </a:ln>
                <a:solidFill>
                  <a:schemeClr val="tx1"/>
                </a:solidFill>
                <a:latin typeface="Roboto Light"/>
                <a:cs typeface="Roboto Light"/>
              </a:defRPr>
            </a:lvl4pPr>
            <a:lvl5pPr algn="ctr">
              <a:lnSpc>
                <a:spcPct val="120000"/>
              </a:lnSpc>
              <a:defRPr sz="1000">
                <a:ln>
                  <a:noFill/>
                </a:ln>
                <a:solidFill>
                  <a:schemeClr val="tx1"/>
                </a:solidFill>
                <a:latin typeface="Roboto Light"/>
                <a:cs typeface="Roboto Light"/>
              </a:defRPr>
            </a:lvl5pPr>
          </a:lstStyle>
          <a:p>
            <a:pPr lvl="0"/>
            <a:r>
              <a:rPr lang="sk-SK"/>
              <a:t>Click to edit Master text styles</a:t>
            </a:r>
          </a:p>
        </p:txBody>
      </p:sp>
      <p:sp>
        <p:nvSpPr>
          <p:cNvPr id="20" name="Text Placeholder 5"/>
          <p:cNvSpPr>
            <a:spLocks noGrp="1"/>
          </p:cNvSpPr>
          <p:nvPr>
            <p:ph type="body" sz="quarter" idx="31"/>
          </p:nvPr>
        </p:nvSpPr>
        <p:spPr>
          <a:xfrm>
            <a:off x="3779795" y="3900392"/>
            <a:ext cx="1618723" cy="646221"/>
          </a:xfrm>
          <a:solidFill>
            <a:schemeClr val="bg1">
              <a:lumMod val="95000"/>
            </a:schemeClr>
          </a:solidFill>
          <a:ln>
            <a:noFill/>
          </a:ln>
        </p:spPr>
        <p:txBody>
          <a:bodyPr lIns="80979" tIns="161960" rIns="80979" bIns="0"/>
          <a:lstStyle>
            <a:lvl1pPr algn="ctr">
              <a:defRPr sz="1200">
                <a:ln>
                  <a:noFill/>
                </a:ln>
                <a:solidFill>
                  <a:schemeClr val="accent2"/>
                </a:solidFill>
                <a:latin typeface="+mj-lt"/>
                <a:cs typeface="Roboto"/>
              </a:defRPr>
            </a:lvl1pPr>
            <a:lvl2pPr algn="ctr">
              <a:defRPr sz="1200">
                <a:ln>
                  <a:noFill/>
                </a:ln>
                <a:solidFill>
                  <a:schemeClr val="accent2"/>
                </a:solidFill>
                <a:latin typeface="+mj-lt"/>
                <a:cs typeface="Roboto"/>
              </a:defRPr>
            </a:lvl2pPr>
            <a:lvl3pPr algn="ctr">
              <a:defRPr sz="1200">
                <a:ln>
                  <a:noFill/>
                </a:ln>
                <a:solidFill>
                  <a:schemeClr val="accent2"/>
                </a:solidFill>
                <a:latin typeface="+mj-lt"/>
                <a:cs typeface="Roboto"/>
              </a:defRPr>
            </a:lvl3pPr>
            <a:lvl4pPr algn="ctr">
              <a:defRPr sz="1200">
                <a:ln>
                  <a:noFill/>
                </a:ln>
                <a:solidFill>
                  <a:schemeClr val="accent2"/>
                </a:solidFill>
                <a:latin typeface="+mj-lt"/>
                <a:cs typeface="Roboto"/>
              </a:defRPr>
            </a:lvl4pPr>
            <a:lvl5pPr algn="ctr">
              <a:defRPr sz="1200">
                <a:ln>
                  <a:noFill/>
                </a:ln>
                <a:solidFill>
                  <a:schemeClr val="accent2"/>
                </a:solidFill>
                <a:latin typeface="+mj-lt"/>
                <a:cs typeface="Roboto"/>
              </a:defRPr>
            </a:lvl5pPr>
          </a:lstStyle>
          <a:p>
            <a:pPr lvl="0"/>
            <a:r>
              <a:rPr lang="sk-SK"/>
              <a:t>Click to edit Master text styles</a:t>
            </a:r>
          </a:p>
        </p:txBody>
      </p:sp>
      <p:sp>
        <p:nvSpPr>
          <p:cNvPr id="21" name="Text Placeholder 5"/>
          <p:cNvSpPr>
            <a:spLocks noGrp="1"/>
          </p:cNvSpPr>
          <p:nvPr>
            <p:ph type="body" sz="quarter" idx="32"/>
          </p:nvPr>
        </p:nvSpPr>
        <p:spPr>
          <a:xfrm>
            <a:off x="3780323" y="4546626"/>
            <a:ext cx="1618723" cy="1473173"/>
          </a:xfrm>
          <a:solidFill>
            <a:schemeClr val="bg1">
              <a:lumMod val="95000"/>
            </a:schemeClr>
          </a:solidFill>
          <a:ln>
            <a:noFill/>
          </a:ln>
        </p:spPr>
        <p:txBody>
          <a:bodyPr lIns="161960" tIns="53987" rIns="161960" bIns="161960"/>
          <a:lstStyle>
            <a:lvl1pPr algn="ctr">
              <a:lnSpc>
                <a:spcPct val="120000"/>
              </a:lnSpc>
              <a:defRPr sz="1000">
                <a:ln>
                  <a:noFill/>
                </a:ln>
                <a:solidFill>
                  <a:schemeClr val="tx1"/>
                </a:solidFill>
                <a:latin typeface="Roboto Light"/>
                <a:cs typeface="Roboto Light"/>
              </a:defRPr>
            </a:lvl1pPr>
            <a:lvl2pPr algn="ctr">
              <a:lnSpc>
                <a:spcPct val="120000"/>
              </a:lnSpc>
              <a:defRPr sz="1000">
                <a:ln>
                  <a:noFill/>
                </a:ln>
                <a:solidFill>
                  <a:schemeClr val="tx1"/>
                </a:solidFill>
                <a:latin typeface="Roboto Light"/>
                <a:cs typeface="Roboto Light"/>
              </a:defRPr>
            </a:lvl2pPr>
            <a:lvl3pPr algn="ctr">
              <a:lnSpc>
                <a:spcPct val="120000"/>
              </a:lnSpc>
              <a:defRPr sz="1000">
                <a:ln>
                  <a:noFill/>
                </a:ln>
                <a:solidFill>
                  <a:schemeClr val="tx1"/>
                </a:solidFill>
                <a:latin typeface="Roboto Light"/>
                <a:cs typeface="Roboto Light"/>
              </a:defRPr>
            </a:lvl3pPr>
            <a:lvl4pPr algn="ctr">
              <a:lnSpc>
                <a:spcPct val="120000"/>
              </a:lnSpc>
              <a:defRPr sz="1000">
                <a:ln>
                  <a:noFill/>
                </a:ln>
                <a:solidFill>
                  <a:schemeClr val="tx1"/>
                </a:solidFill>
                <a:latin typeface="Roboto Light"/>
                <a:cs typeface="Roboto Light"/>
              </a:defRPr>
            </a:lvl4pPr>
            <a:lvl5pPr algn="ctr">
              <a:lnSpc>
                <a:spcPct val="120000"/>
              </a:lnSpc>
              <a:defRPr sz="1000">
                <a:ln>
                  <a:noFill/>
                </a:ln>
                <a:solidFill>
                  <a:schemeClr val="tx1"/>
                </a:solidFill>
                <a:latin typeface="Roboto Light"/>
                <a:cs typeface="Roboto Light"/>
              </a:defRPr>
            </a:lvl5pPr>
          </a:lstStyle>
          <a:p>
            <a:pPr lvl="0"/>
            <a:r>
              <a:rPr lang="sk-SK"/>
              <a:t>Click to edit Master text styles</a:t>
            </a:r>
          </a:p>
        </p:txBody>
      </p:sp>
      <p:sp>
        <p:nvSpPr>
          <p:cNvPr id="22" name="Text Placeholder 5"/>
          <p:cNvSpPr>
            <a:spLocks noGrp="1"/>
          </p:cNvSpPr>
          <p:nvPr>
            <p:ph type="body" sz="quarter" idx="33"/>
          </p:nvPr>
        </p:nvSpPr>
        <p:spPr>
          <a:xfrm>
            <a:off x="5525263" y="3900392"/>
            <a:ext cx="1618723" cy="646221"/>
          </a:xfrm>
          <a:solidFill>
            <a:schemeClr val="bg1">
              <a:lumMod val="95000"/>
            </a:schemeClr>
          </a:solidFill>
          <a:ln>
            <a:noFill/>
          </a:ln>
        </p:spPr>
        <p:txBody>
          <a:bodyPr lIns="80979" tIns="161960" rIns="80979" bIns="0"/>
          <a:lstStyle>
            <a:lvl1pPr algn="ctr">
              <a:defRPr sz="1200">
                <a:ln>
                  <a:noFill/>
                </a:ln>
                <a:solidFill>
                  <a:schemeClr val="accent2"/>
                </a:solidFill>
                <a:latin typeface="+mj-lt"/>
                <a:cs typeface="Roboto"/>
              </a:defRPr>
            </a:lvl1pPr>
            <a:lvl2pPr algn="ctr">
              <a:defRPr sz="1200">
                <a:ln>
                  <a:noFill/>
                </a:ln>
                <a:solidFill>
                  <a:schemeClr val="accent2"/>
                </a:solidFill>
                <a:latin typeface="+mj-lt"/>
                <a:cs typeface="Roboto"/>
              </a:defRPr>
            </a:lvl2pPr>
            <a:lvl3pPr algn="ctr">
              <a:defRPr sz="1200">
                <a:ln>
                  <a:noFill/>
                </a:ln>
                <a:solidFill>
                  <a:schemeClr val="accent2"/>
                </a:solidFill>
                <a:latin typeface="+mj-lt"/>
                <a:cs typeface="Roboto"/>
              </a:defRPr>
            </a:lvl3pPr>
            <a:lvl4pPr algn="ctr">
              <a:defRPr sz="1200">
                <a:ln>
                  <a:noFill/>
                </a:ln>
                <a:solidFill>
                  <a:schemeClr val="accent2"/>
                </a:solidFill>
                <a:latin typeface="+mj-lt"/>
                <a:cs typeface="Roboto"/>
              </a:defRPr>
            </a:lvl4pPr>
            <a:lvl5pPr algn="ctr">
              <a:defRPr sz="1200">
                <a:ln>
                  <a:noFill/>
                </a:ln>
                <a:solidFill>
                  <a:schemeClr val="accent2"/>
                </a:solidFill>
                <a:latin typeface="+mj-lt"/>
                <a:cs typeface="Roboto"/>
              </a:defRPr>
            </a:lvl5pPr>
          </a:lstStyle>
          <a:p>
            <a:pPr lvl="0"/>
            <a:r>
              <a:rPr lang="sk-SK"/>
              <a:t>Click to edit Master text styles</a:t>
            </a:r>
          </a:p>
        </p:txBody>
      </p:sp>
      <p:sp>
        <p:nvSpPr>
          <p:cNvPr id="23" name="Text Placeholder 5"/>
          <p:cNvSpPr>
            <a:spLocks noGrp="1"/>
          </p:cNvSpPr>
          <p:nvPr>
            <p:ph type="body" sz="quarter" idx="34"/>
          </p:nvPr>
        </p:nvSpPr>
        <p:spPr>
          <a:xfrm>
            <a:off x="5525795" y="4546626"/>
            <a:ext cx="1618723" cy="1473173"/>
          </a:xfrm>
          <a:solidFill>
            <a:schemeClr val="bg1">
              <a:lumMod val="95000"/>
            </a:schemeClr>
          </a:solidFill>
          <a:ln>
            <a:noFill/>
          </a:ln>
        </p:spPr>
        <p:txBody>
          <a:bodyPr lIns="161960" tIns="53987" rIns="161960" bIns="161960"/>
          <a:lstStyle>
            <a:lvl1pPr algn="ctr">
              <a:lnSpc>
                <a:spcPct val="120000"/>
              </a:lnSpc>
              <a:defRPr sz="1000">
                <a:ln>
                  <a:noFill/>
                </a:ln>
                <a:solidFill>
                  <a:schemeClr val="tx1"/>
                </a:solidFill>
                <a:latin typeface="Roboto Light"/>
                <a:cs typeface="Roboto Light"/>
              </a:defRPr>
            </a:lvl1pPr>
            <a:lvl2pPr algn="ctr">
              <a:lnSpc>
                <a:spcPct val="120000"/>
              </a:lnSpc>
              <a:defRPr sz="1000">
                <a:ln>
                  <a:noFill/>
                </a:ln>
                <a:solidFill>
                  <a:schemeClr val="tx1"/>
                </a:solidFill>
                <a:latin typeface="Roboto Light"/>
                <a:cs typeface="Roboto Light"/>
              </a:defRPr>
            </a:lvl2pPr>
            <a:lvl3pPr algn="ctr">
              <a:lnSpc>
                <a:spcPct val="120000"/>
              </a:lnSpc>
              <a:defRPr sz="1000">
                <a:ln>
                  <a:noFill/>
                </a:ln>
                <a:solidFill>
                  <a:schemeClr val="tx1"/>
                </a:solidFill>
                <a:latin typeface="Roboto Light"/>
                <a:cs typeface="Roboto Light"/>
              </a:defRPr>
            </a:lvl3pPr>
            <a:lvl4pPr algn="ctr">
              <a:lnSpc>
                <a:spcPct val="120000"/>
              </a:lnSpc>
              <a:defRPr sz="1000">
                <a:ln>
                  <a:noFill/>
                </a:ln>
                <a:solidFill>
                  <a:schemeClr val="tx1"/>
                </a:solidFill>
                <a:latin typeface="Roboto Light"/>
                <a:cs typeface="Roboto Light"/>
              </a:defRPr>
            </a:lvl4pPr>
            <a:lvl5pPr algn="ctr">
              <a:lnSpc>
                <a:spcPct val="120000"/>
              </a:lnSpc>
              <a:defRPr sz="1000">
                <a:ln>
                  <a:noFill/>
                </a:ln>
                <a:solidFill>
                  <a:schemeClr val="tx1"/>
                </a:solidFill>
                <a:latin typeface="Roboto Light"/>
                <a:cs typeface="Roboto Light"/>
              </a:defRPr>
            </a:lvl5pPr>
          </a:lstStyle>
          <a:p>
            <a:pPr lvl="0"/>
            <a:r>
              <a:rPr lang="sk-SK"/>
              <a:t>Click to edit Master text styles</a:t>
            </a:r>
          </a:p>
        </p:txBody>
      </p:sp>
      <p:sp>
        <p:nvSpPr>
          <p:cNvPr id="24" name="Text Placeholder 5"/>
          <p:cNvSpPr>
            <a:spLocks noGrp="1"/>
          </p:cNvSpPr>
          <p:nvPr>
            <p:ph type="body" sz="quarter" idx="35"/>
          </p:nvPr>
        </p:nvSpPr>
        <p:spPr>
          <a:xfrm>
            <a:off x="7273295" y="3900392"/>
            <a:ext cx="1618723" cy="646221"/>
          </a:xfrm>
          <a:solidFill>
            <a:schemeClr val="bg1">
              <a:lumMod val="95000"/>
            </a:schemeClr>
          </a:solidFill>
          <a:ln>
            <a:noFill/>
          </a:ln>
        </p:spPr>
        <p:txBody>
          <a:bodyPr lIns="80979" tIns="161960" rIns="80979" bIns="0"/>
          <a:lstStyle>
            <a:lvl1pPr algn="ctr">
              <a:defRPr sz="1200">
                <a:ln>
                  <a:noFill/>
                </a:ln>
                <a:solidFill>
                  <a:schemeClr val="accent2"/>
                </a:solidFill>
                <a:latin typeface="+mj-lt"/>
                <a:cs typeface="Roboto"/>
              </a:defRPr>
            </a:lvl1pPr>
            <a:lvl2pPr algn="ctr">
              <a:defRPr sz="1200">
                <a:ln>
                  <a:noFill/>
                </a:ln>
                <a:solidFill>
                  <a:schemeClr val="accent2"/>
                </a:solidFill>
                <a:latin typeface="+mj-lt"/>
                <a:cs typeface="Roboto"/>
              </a:defRPr>
            </a:lvl2pPr>
            <a:lvl3pPr algn="ctr">
              <a:defRPr sz="1200">
                <a:ln>
                  <a:noFill/>
                </a:ln>
                <a:solidFill>
                  <a:schemeClr val="accent2"/>
                </a:solidFill>
                <a:latin typeface="+mj-lt"/>
                <a:cs typeface="Roboto"/>
              </a:defRPr>
            </a:lvl3pPr>
            <a:lvl4pPr algn="ctr">
              <a:defRPr sz="1200">
                <a:ln>
                  <a:noFill/>
                </a:ln>
                <a:solidFill>
                  <a:schemeClr val="accent2"/>
                </a:solidFill>
                <a:latin typeface="+mj-lt"/>
                <a:cs typeface="Roboto"/>
              </a:defRPr>
            </a:lvl4pPr>
            <a:lvl5pPr algn="ctr">
              <a:defRPr sz="1200">
                <a:ln>
                  <a:noFill/>
                </a:ln>
                <a:solidFill>
                  <a:schemeClr val="accent2"/>
                </a:solidFill>
                <a:latin typeface="+mj-lt"/>
                <a:cs typeface="Roboto"/>
              </a:defRPr>
            </a:lvl5pPr>
          </a:lstStyle>
          <a:p>
            <a:pPr lvl="0"/>
            <a:r>
              <a:rPr lang="sk-SK"/>
              <a:t>Click to edit Master text styles</a:t>
            </a:r>
          </a:p>
        </p:txBody>
      </p:sp>
      <p:sp>
        <p:nvSpPr>
          <p:cNvPr id="25" name="Text Placeholder 5"/>
          <p:cNvSpPr>
            <a:spLocks noGrp="1"/>
          </p:cNvSpPr>
          <p:nvPr>
            <p:ph type="body" sz="quarter" idx="36"/>
          </p:nvPr>
        </p:nvSpPr>
        <p:spPr>
          <a:xfrm>
            <a:off x="7273820" y="4546626"/>
            <a:ext cx="1618723" cy="1473173"/>
          </a:xfrm>
          <a:solidFill>
            <a:schemeClr val="bg1">
              <a:lumMod val="95000"/>
            </a:schemeClr>
          </a:solidFill>
          <a:ln>
            <a:noFill/>
          </a:ln>
        </p:spPr>
        <p:txBody>
          <a:bodyPr lIns="161960" tIns="53987" rIns="161960" bIns="161960"/>
          <a:lstStyle>
            <a:lvl1pPr algn="ctr">
              <a:lnSpc>
                <a:spcPct val="120000"/>
              </a:lnSpc>
              <a:defRPr sz="1000">
                <a:ln>
                  <a:noFill/>
                </a:ln>
                <a:solidFill>
                  <a:schemeClr val="tx1"/>
                </a:solidFill>
                <a:latin typeface="Roboto Light"/>
                <a:cs typeface="Roboto Light"/>
              </a:defRPr>
            </a:lvl1pPr>
            <a:lvl2pPr algn="ctr">
              <a:lnSpc>
                <a:spcPct val="120000"/>
              </a:lnSpc>
              <a:defRPr sz="1000">
                <a:ln>
                  <a:noFill/>
                </a:ln>
                <a:solidFill>
                  <a:schemeClr val="tx1"/>
                </a:solidFill>
                <a:latin typeface="Roboto Light"/>
                <a:cs typeface="Roboto Light"/>
              </a:defRPr>
            </a:lvl2pPr>
            <a:lvl3pPr algn="ctr">
              <a:lnSpc>
                <a:spcPct val="120000"/>
              </a:lnSpc>
              <a:defRPr sz="1000">
                <a:ln>
                  <a:noFill/>
                </a:ln>
                <a:solidFill>
                  <a:schemeClr val="tx1"/>
                </a:solidFill>
                <a:latin typeface="Roboto Light"/>
                <a:cs typeface="Roboto Light"/>
              </a:defRPr>
            </a:lvl3pPr>
            <a:lvl4pPr algn="ctr">
              <a:lnSpc>
                <a:spcPct val="120000"/>
              </a:lnSpc>
              <a:defRPr sz="1000">
                <a:ln>
                  <a:noFill/>
                </a:ln>
                <a:solidFill>
                  <a:schemeClr val="tx1"/>
                </a:solidFill>
                <a:latin typeface="Roboto Light"/>
                <a:cs typeface="Roboto Light"/>
              </a:defRPr>
            </a:lvl4pPr>
            <a:lvl5pPr algn="ctr">
              <a:lnSpc>
                <a:spcPct val="120000"/>
              </a:lnSpc>
              <a:defRPr sz="1000">
                <a:ln>
                  <a:noFill/>
                </a:ln>
                <a:solidFill>
                  <a:schemeClr val="tx1"/>
                </a:solidFill>
                <a:latin typeface="Roboto Light"/>
                <a:cs typeface="Roboto Light"/>
              </a:defRPr>
            </a:lvl5pPr>
          </a:lstStyle>
          <a:p>
            <a:pPr lvl="0"/>
            <a:r>
              <a:rPr lang="sk-SK"/>
              <a:t>Click to edit Master text styles</a:t>
            </a:r>
          </a:p>
        </p:txBody>
      </p:sp>
      <p:sp>
        <p:nvSpPr>
          <p:cNvPr id="27" name="Footer Placeholder 4"/>
          <p:cNvSpPr>
            <a:spLocks noGrp="1"/>
          </p:cNvSpPr>
          <p:nvPr>
            <p:ph type="ftr" sz="quarter" idx="3"/>
          </p:nvPr>
        </p:nvSpPr>
        <p:spPr>
          <a:xfrm>
            <a:off x="4572000" y="6273800"/>
            <a:ext cx="4319588" cy="196850"/>
          </a:xfrm>
          <a:prstGeom prst="rect">
            <a:avLst/>
          </a:prstGeom>
        </p:spPr>
        <p:txBody>
          <a:bodyPr vert="horz" lIns="68564" tIns="0" rIns="68564" bIns="0" anchor="b" anchorCtr="0">
            <a:noAutofit/>
          </a:bodyPr>
          <a:lstStyle>
            <a:lvl1pPr algn="r" defTabSz="914124" fontAlgn="auto">
              <a:spcBef>
                <a:spcPts val="0"/>
              </a:spcBef>
              <a:spcAft>
                <a:spcPts val="0"/>
              </a:spcAft>
              <a:defRPr sz="1000" i="0" u="none" spc="0" dirty="0">
                <a:solidFill>
                  <a:schemeClr val="accent3"/>
                </a:solidFill>
                <a:latin typeface="+mj-lt"/>
                <a:ea typeface="+mn-ea"/>
                <a:cs typeface="Roboto Light"/>
              </a:defRPr>
            </a:lvl1pPr>
          </a:lstStyle>
          <a:p>
            <a:pPr>
              <a:defRPr/>
            </a:pPr>
            <a:r>
              <a:rPr lang="en-US">
                <a:solidFill>
                  <a:srgbClr val="A6B5BF"/>
                </a:solidFill>
              </a:rPr>
              <a:t>www.goldquestcorp.com | &lt; # &gt;</a:t>
            </a:r>
          </a:p>
        </p:txBody>
      </p:sp>
    </p:spTree>
    <p:extLst>
      <p:ext uri="{BB962C8B-B14F-4D97-AF65-F5344CB8AC3E}">
        <p14:creationId xmlns:p14="http://schemas.microsoft.com/office/powerpoint/2010/main" val="1312114165"/>
      </p:ext>
    </p:extLst>
  </p:cSld>
  <p:clrMapOvr>
    <a:masterClrMapping/>
  </p:clrMapOvr>
</p:sldLayout>
</file>

<file path=ppt/slideLayouts/slideLayout277.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j-lt"/>
              </a:defRPr>
            </a:lvl1pPr>
          </a:lstStyle>
          <a:p>
            <a:r>
              <a:rPr lang="sk-SK" dirty="0"/>
              <a:t>Click to edit Master title style</a:t>
            </a:r>
            <a:endParaRPr lang="en-US" dirty="0"/>
          </a:p>
        </p:txBody>
      </p:sp>
      <p:sp>
        <p:nvSpPr>
          <p:cNvPr id="6" name="Text Placeholder 5"/>
          <p:cNvSpPr>
            <a:spLocks noGrp="1"/>
          </p:cNvSpPr>
          <p:nvPr>
            <p:ph type="body" sz="quarter" idx="22"/>
          </p:nvPr>
        </p:nvSpPr>
        <p:spPr>
          <a:xfrm>
            <a:off x="285756" y="3900379"/>
            <a:ext cx="2700339" cy="720000"/>
          </a:xfrm>
          <a:solidFill>
            <a:schemeClr val="bg1">
              <a:lumMod val="95000"/>
            </a:schemeClr>
          </a:solidFill>
          <a:ln>
            <a:noFill/>
          </a:ln>
        </p:spPr>
        <p:txBody>
          <a:bodyPr lIns="80979" tIns="161960" rIns="80979" bIns="0"/>
          <a:lstStyle>
            <a:lvl1pPr algn="ctr">
              <a:defRPr sz="1200">
                <a:ln>
                  <a:noFill/>
                </a:ln>
                <a:solidFill>
                  <a:schemeClr val="accent2"/>
                </a:solidFill>
                <a:latin typeface="+mj-lt"/>
                <a:cs typeface="Roboto"/>
              </a:defRPr>
            </a:lvl1pPr>
            <a:lvl2pPr algn="ctr">
              <a:defRPr sz="1200">
                <a:ln>
                  <a:noFill/>
                </a:ln>
                <a:solidFill>
                  <a:schemeClr val="accent2"/>
                </a:solidFill>
                <a:latin typeface="+mj-lt"/>
                <a:cs typeface="Roboto"/>
              </a:defRPr>
            </a:lvl2pPr>
            <a:lvl3pPr algn="ctr">
              <a:defRPr sz="1200">
                <a:ln>
                  <a:noFill/>
                </a:ln>
                <a:solidFill>
                  <a:schemeClr val="accent2"/>
                </a:solidFill>
                <a:latin typeface="+mj-lt"/>
                <a:cs typeface="Roboto"/>
              </a:defRPr>
            </a:lvl3pPr>
            <a:lvl4pPr algn="ctr">
              <a:defRPr sz="1200">
                <a:ln>
                  <a:noFill/>
                </a:ln>
                <a:solidFill>
                  <a:schemeClr val="accent2"/>
                </a:solidFill>
                <a:latin typeface="+mj-lt"/>
                <a:cs typeface="Roboto"/>
              </a:defRPr>
            </a:lvl4pPr>
            <a:lvl5pPr algn="ctr">
              <a:defRPr sz="1200">
                <a:ln>
                  <a:noFill/>
                </a:ln>
                <a:solidFill>
                  <a:schemeClr val="accent2"/>
                </a:solidFill>
                <a:latin typeface="+mj-lt"/>
                <a:cs typeface="Roboto"/>
              </a:defRPr>
            </a:lvl5pPr>
          </a:lstStyle>
          <a:p>
            <a:pPr lvl="0"/>
            <a:r>
              <a:rPr lang="sk-SK" dirty="0"/>
              <a:t>Click to edit Master text styles</a:t>
            </a:r>
          </a:p>
        </p:txBody>
      </p:sp>
      <p:sp>
        <p:nvSpPr>
          <p:cNvPr id="12" name="Text Placeholder 5"/>
          <p:cNvSpPr>
            <a:spLocks noGrp="1"/>
          </p:cNvSpPr>
          <p:nvPr>
            <p:ph type="body" sz="quarter" idx="23"/>
          </p:nvPr>
        </p:nvSpPr>
        <p:spPr>
          <a:xfrm>
            <a:off x="3239145" y="3900379"/>
            <a:ext cx="2700339" cy="720000"/>
          </a:xfrm>
          <a:solidFill>
            <a:schemeClr val="bg1">
              <a:lumMod val="95000"/>
            </a:schemeClr>
          </a:solidFill>
          <a:ln>
            <a:noFill/>
          </a:ln>
        </p:spPr>
        <p:txBody>
          <a:bodyPr lIns="80979" tIns="161960" rIns="80979" bIns="0"/>
          <a:lstStyle>
            <a:lvl1pPr algn="ctr">
              <a:defRPr sz="1200">
                <a:ln>
                  <a:noFill/>
                </a:ln>
                <a:solidFill>
                  <a:schemeClr val="accent2"/>
                </a:solidFill>
                <a:latin typeface="+mj-lt"/>
                <a:cs typeface="Roboto"/>
              </a:defRPr>
            </a:lvl1pPr>
            <a:lvl2pPr algn="ctr">
              <a:defRPr sz="1200">
                <a:ln>
                  <a:noFill/>
                </a:ln>
                <a:solidFill>
                  <a:schemeClr val="accent2"/>
                </a:solidFill>
                <a:latin typeface="+mj-lt"/>
                <a:cs typeface="Roboto"/>
              </a:defRPr>
            </a:lvl2pPr>
            <a:lvl3pPr algn="ctr">
              <a:defRPr sz="1200">
                <a:ln>
                  <a:noFill/>
                </a:ln>
                <a:solidFill>
                  <a:schemeClr val="accent2"/>
                </a:solidFill>
                <a:latin typeface="+mj-lt"/>
                <a:cs typeface="Roboto"/>
              </a:defRPr>
            </a:lvl3pPr>
            <a:lvl4pPr algn="ctr">
              <a:defRPr sz="1200">
                <a:ln>
                  <a:noFill/>
                </a:ln>
                <a:solidFill>
                  <a:schemeClr val="accent2"/>
                </a:solidFill>
                <a:latin typeface="+mj-lt"/>
                <a:cs typeface="Roboto"/>
              </a:defRPr>
            </a:lvl4pPr>
            <a:lvl5pPr algn="ctr">
              <a:defRPr sz="1200">
                <a:ln>
                  <a:noFill/>
                </a:ln>
                <a:solidFill>
                  <a:schemeClr val="accent2"/>
                </a:solidFill>
                <a:latin typeface="+mj-lt"/>
                <a:cs typeface="Roboto"/>
              </a:defRPr>
            </a:lvl5pPr>
          </a:lstStyle>
          <a:p>
            <a:pPr lvl="0"/>
            <a:r>
              <a:rPr lang="sk-SK"/>
              <a:t>Click to edit Master text styles</a:t>
            </a:r>
          </a:p>
        </p:txBody>
      </p:sp>
      <p:sp>
        <p:nvSpPr>
          <p:cNvPr id="13" name="Text Placeholder 5"/>
          <p:cNvSpPr>
            <a:spLocks noGrp="1"/>
          </p:cNvSpPr>
          <p:nvPr>
            <p:ph type="body" sz="quarter" idx="24"/>
          </p:nvPr>
        </p:nvSpPr>
        <p:spPr>
          <a:xfrm>
            <a:off x="6191670" y="3900379"/>
            <a:ext cx="2700339" cy="720000"/>
          </a:xfrm>
          <a:solidFill>
            <a:schemeClr val="bg1">
              <a:lumMod val="95000"/>
            </a:schemeClr>
          </a:solidFill>
          <a:ln>
            <a:noFill/>
          </a:ln>
        </p:spPr>
        <p:txBody>
          <a:bodyPr lIns="80979" tIns="161960" rIns="80979" bIns="0"/>
          <a:lstStyle>
            <a:lvl1pPr algn="ctr">
              <a:defRPr sz="1200">
                <a:ln>
                  <a:noFill/>
                </a:ln>
                <a:solidFill>
                  <a:schemeClr val="accent2"/>
                </a:solidFill>
                <a:latin typeface="+mj-lt"/>
                <a:cs typeface="Roboto"/>
              </a:defRPr>
            </a:lvl1pPr>
            <a:lvl2pPr algn="ctr">
              <a:defRPr sz="1200">
                <a:ln>
                  <a:noFill/>
                </a:ln>
                <a:solidFill>
                  <a:schemeClr val="accent2"/>
                </a:solidFill>
                <a:latin typeface="+mj-lt"/>
                <a:cs typeface="Roboto"/>
              </a:defRPr>
            </a:lvl2pPr>
            <a:lvl3pPr algn="ctr">
              <a:defRPr sz="1200">
                <a:ln>
                  <a:noFill/>
                </a:ln>
                <a:solidFill>
                  <a:schemeClr val="accent2"/>
                </a:solidFill>
                <a:latin typeface="+mj-lt"/>
                <a:cs typeface="Roboto"/>
              </a:defRPr>
            </a:lvl3pPr>
            <a:lvl4pPr algn="ctr">
              <a:defRPr sz="1200">
                <a:ln>
                  <a:noFill/>
                </a:ln>
                <a:solidFill>
                  <a:schemeClr val="accent2"/>
                </a:solidFill>
                <a:latin typeface="+mj-lt"/>
                <a:cs typeface="Roboto"/>
              </a:defRPr>
            </a:lvl4pPr>
            <a:lvl5pPr algn="ctr">
              <a:defRPr sz="1200">
                <a:ln>
                  <a:noFill/>
                </a:ln>
                <a:solidFill>
                  <a:schemeClr val="accent2"/>
                </a:solidFill>
                <a:latin typeface="+mj-lt"/>
                <a:cs typeface="Roboto"/>
              </a:defRPr>
            </a:lvl5pPr>
          </a:lstStyle>
          <a:p>
            <a:pPr lvl="0"/>
            <a:r>
              <a:rPr lang="sk-SK"/>
              <a:t>Click to edit Master text styles</a:t>
            </a:r>
          </a:p>
        </p:txBody>
      </p:sp>
      <p:sp>
        <p:nvSpPr>
          <p:cNvPr id="14" name="Text Placeholder 5"/>
          <p:cNvSpPr>
            <a:spLocks noGrp="1"/>
          </p:cNvSpPr>
          <p:nvPr>
            <p:ph type="body" sz="quarter" idx="25"/>
          </p:nvPr>
        </p:nvSpPr>
        <p:spPr>
          <a:xfrm>
            <a:off x="286282" y="4546626"/>
            <a:ext cx="2700339" cy="1473173"/>
          </a:xfrm>
          <a:solidFill>
            <a:schemeClr val="bg1">
              <a:lumMod val="95000"/>
            </a:schemeClr>
          </a:solidFill>
          <a:ln>
            <a:noFill/>
          </a:ln>
        </p:spPr>
        <p:txBody>
          <a:bodyPr lIns="161960" tIns="53987" rIns="161960" bIns="161960"/>
          <a:lstStyle>
            <a:lvl1pPr algn="ctr">
              <a:lnSpc>
                <a:spcPct val="120000"/>
              </a:lnSpc>
              <a:defRPr sz="1000">
                <a:ln>
                  <a:noFill/>
                </a:ln>
                <a:solidFill>
                  <a:schemeClr val="tx1"/>
                </a:solidFill>
                <a:latin typeface="Roboto Light"/>
                <a:cs typeface="Roboto Light"/>
              </a:defRPr>
            </a:lvl1pPr>
            <a:lvl2pPr algn="ctr">
              <a:lnSpc>
                <a:spcPct val="120000"/>
              </a:lnSpc>
              <a:defRPr sz="1000">
                <a:ln>
                  <a:noFill/>
                </a:ln>
                <a:solidFill>
                  <a:schemeClr val="tx1"/>
                </a:solidFill>
                <a:latin typeface="Roboto Light"/>
                <a:cs typeface="Roboto Light"/>
              </a:defRPr>
            </a:lvl2pPr>
            <a:lvl3pPr algn="ctr">
              <a:lnSpc>
                <a:spcPct val="120000"/>
              </a:lnSpc>
              <a:defRPr sz="1000">
                <a:ln>
                  <a:noFill/>
                </a:ln>
                <a:solidFill>
                  <a:schemeClr val="tx1"/>
                </a:solidFill>
                <a:latin typeface="Roboto Light"/>
                <a:cs typeface="Roboto Light"/>
              </a:defRPr>
            </a:lvl3pPr>
            <a:lvl4pPr algn="ctr">
              <a:lnSpc>
                <a:spcPct val="120000"/>
              </a:lnSpc>
              <a:defRPr sz="1000">
                <a:ln>
                  <a:noFill/>
                </a:ln>
                <a:solidFill>
                  <a:schemeClr val="tx1"/>
                </a:solidFill>
                <a:latin typeface="Roboto Light"/>
                <a:cs typeface="Roboto Light"/>
              </a:defRPr>
            </a:lvl4pPr>
            <a:lvl5pPr algn="ctr">
              <a:lnSpc>
                <a:spcPct val="120000"/>
              </a:lnSpc>
              <a:defRPr sz="1000">
                <a:ln>
                  <a:noFill/>
                </a:ln>
                <a:solidFill>
                  <a:schemeClr val="tx1"/>
                </a:solidFill>
                <a:latin typeface="Roboto Light"/>
                <a:cs typeface="Roboto Light"/>
              </a:defRPr>
            </a:lvl5pPr>
          </a:lstStyle>
          <a:p>
            <a:pPr lvl="0"/>
            <a:r>
              <a:rPr lang="sk-SK"/>
              <a:t>Click to edit Master text styles</a:t>
            </a:r>
          </a:p>
        </p:txBody>
      </p:sp>
      <p:sp>
        <p:nvSpPr>
          <p:cNvPr id="15" name="Text Placeholder 5"/>
          <p:cNvSpPr>
            <a:spLocks noGrp="1"/>
          </p:cNvSpPr>
          <p:nvPr>
            <p:ph type="body" sz="quarter" idx="26"/>
          </p:nvPr>
        </p:nvSpPr>
        <p:spPr>
          <a:xfrm>
            <a:off x="3239145" y="4546626"/>
            <a:ext cx="2700339" cy="1473173"/>
          </a:xfrm>
          <a:solidFill>
            <a:schemeClr val="bg1">
              <a:lumMod val="95000"/>
            </a:schemeClr>
          </a:solidFill>
          <a:ln>
            <a:noFill/>
          </a:ln>
        </p:spPr>
        <p:txBody>
          <a:bodyPr lIns="161960" tIns="53987" rIns="161960" bIns="161960"/>
          <a:lstStyle>
            <a:lvl1pPr algn="ctr">
              <a:lnSpc>
                <a:spcPct val="120000"/>
              </a:lnSpc>
              <a:defRPr sz="1000">
                <a:ln>
                  <a:noFill/>
                </a:ln>
                <a:solidFill>
                  <a:schemeClr val="tx1"/>
                </a:solidFill>
                <a:latin typeface="Roboto Light"/>
                <a:cs typeface="Roboto Light"/>
              </a:defRPr>
            </a:lvl1pPr>
            <a:lvl2pPr algn="ctr">
              <a:lnSpc>
                <a:spcPct val="120000"/>
              </a:lnSpc>
              <a:defRPr sz="1000">
                <a:ln>
                  <a:noFill/>
                </a:ln>
                <a:solidFill>
                  <a:schemeClr val="tx1"/>
                </a:solidFill>
                <a:latin typeface="Roboto Light"/>
                <a:cs typeface="Roboto Light"/>
              </a:defRPr>
            </a:lvl2pPr>
            <a:lvl3pPr algn="ctr">
              <a:lnSpc>
                <a:spcPct val="120000"/>
              </a:lnSpc>
              <a:defRPr sz="1000">
                <a:ln>
                  <a:noFill/>
                </a:ln>
                <a:solidFill>
                  <a:schemeClr val="tx1"/>
                </a:solidFill>
                <a:latin typeface="Roboto Light"/>
                <a:cs typeface="Roboto Light"/>
              </a:defRPr>
            </a:lvl3pPr>
            <a:lvl4pPr algn="ctr">
              <a:lnSpc>
                <a:spcPct val="120000"/>
              </a:lnSpc>
              <a:defRPr sz="1000">
                <a:ln>
                  <a:noFill/>
                </a:ln>
                <a:solidFill>
                  <a:schemeClr val="tx1"/>
                </a:solidFill>
                <a:latin typeface="Roboto Light"/>
                <a:cs typeface="Roboto Light"/>
              </a:defRPr>
            </a:lvl4pPr>
            <a:lvl5pPr algn="ctr">
              <a:lnSpc>
                <a:spcPct val="120000"/>
              </a:lnSpc>
              <a:defRPr sz="1000">
                <a:ln>
                  <a:noFill/>
                </a:ln>
                <a:solidFill>
                  <a:schemeClr val="tx1"/>
                </a:solidFill>
                <a:latin typeface="Roboto Light"/>
                <a:cs typeface="Roboto Light"/>
              </a:defRPr>
            </a:lvl5pPr>
          </a:lstStyle>
          <a:p>
            <a:pPr lvl="0"/>
            <a:r>
              <a:rPr lang="sk-SK"/>
              <a:t>Click to edit Master text styles</a:t>
            </a:r>
          </a:p>
        </p:txBody>
      </p:sp>
      <p:sp>
        <p:nvSpPr>
          <p:cNvPr id="16" name="Text Placeholder 5"/>
          <p:cNvSpPr>
            <a:spLocks noGrp="1"/>
          </p:cNvSpPr>
          <p:nvPr>
            <p:ph type="body" sz="quarter" idx="27"/>
          </p:nvPr>
        </p:nvSpPr>
        <p:spPr>
          <a:xfrm>
            <a:off x="6192201" y="4546626"/>
            <a:ext cx="2700339" cy="1473173"/>
          </a:xfrm>
          <a:solidFill>
            <a:schemeClr val="bg1">
              <a:lumMod val="95000"/>
            </a:schemeClr>
          </a:solidFill>
          <a:ln>
            <a:noFill/>
          </a:ln>
        </p:spPr>
        <p:txBody>
          <a:bodyPr lIns="161960" tIns="53987" rIns="161960" bIns="161960"/>
          <a:lstStyle>
            <a:lvl1pPr algn="ctr">
              <a:lnSpc>
                <a:spcPct val="120000"/>
              </a:lnSpc>
              <a:defRPr sz="1000">
                <a:ln>
                  <a:noFill/>
                </a:ln>
                <a:solidFill>
                  <a:schemeClr val="tx1"/>
                </a:solidFill>
                <a:latin typeface="Roboto Light"/>
                <a:cs typeface="Roboto Light"/>
              </a:defRPr>
            </a:lvl1pPr>
            <a:lvl2pPr algn="ctr">
              <a:lnSpc>
                <a:spcPct val="120000"/>
              </a:lnSpc>
              <a:defRPr sz="1000">
                <a:ln>
                  <a:noFill/>
                </a:ln>
                <a:solidFill>
                  <a:schemeClr val="tx1"/>
                </a:solidFill>
                <a:latin typeface="Roboto Light"/>
                <a:cs typeface="Roboto Light"/>
              </a:defRPr>
            </a:lvl2pPr>
            <a:lvl3pPr algn="ctr">
              <a:lnSpc>
                <a:spcPct val="120000"/>
              </a:lnSpc>
              <a:defRPr sz="1000">
                <a:ln>
                  <a:noFill/>
                </a:ln>
                <a:solidFill>
                  <a:schemeClr val="tx1"/>
                </a:solidFill>
                <a:latin typeface="Roboto Light"/>
                <a:cs typeface="Roboto Light"/>
              </a:defRPr>
            </a:lvl3pPr>
            <a:lvl4pPr algn="ctr">
              <a:lnSpc>
                <a:spcPct val="120000"/>
              </a:lnSpc>
              <a:defRPr sz="1000">
                <a:ln>
                  <a:noFill/>
                </a:ln>
                <a:solidFill>
                  <a:schemeClr val="tx1"/>
                </a:solidFill>
                <a:latin typeface="Roboto Light"/>
                <a:cs typeface="Roboto Light"/>
              </a:defRPr>
            </a:lvl4pPr>
            <a:lvl5pPr algn="ctr">
              <a:lnSpc>
                <a:spcPct val="120000"/>
              </a:lnSpc>
              <a:defRPr sz="1000">
                <a:ln>
                  <a:noFill/>
                </a:ln>
                <a:solidFill>
                  <a:schemeClr val="tx1"/>
                </a:solidFill>
                <a:latin typeface="Roboto Light"/>
                <a:cs typeface="Roboto Light"/>
              </a:defRPr>
            </a:lvl5pPr>
          </a:lstStyle>
          <a:p>
            <a:pPr lvl="0"/>
            <a:r>
              <a:rPr lang="sk-SK"/>
              <a:t>Click to edit Master text styles</a:t>
            </a:r>
          </a:p>
        </p:txBody>
      </p:sp>
      <p:sp>
        <p:nvSpPr>
          <p:cNvPr id="9" name="Zástupný symbol obrázka 8"/>
          <p:cNvSpPr>
            <a:spLocks noGrp="1"/>
          </p:cNvSpPr>
          <p:nvPr>
            <p:ph type="pic" sz="quarter" idx="28"/>
          </p:nvPr>
        </p:nvSpPr>
        <p:spPr>
          <a:xfrm>
            <a:off x="286283" y="1515534"/>
            <a:ext cx="2700338" cy="2393951"/>
          </a:xfrm>
        </p:spPr>
        <p:txBody>
          <a:bodyPr spcCol="269933" rtlCol="0">
            <a:noAutofit/>
          </a:bodyPr>
          <a:lstStyle/>
          <a:p>
            <a:pPr lvl="0"/>
            <a:endParaRPr lang="en-US" noProof="0"/>
          </a:p>
        </p:txBody>
      </p:sp>
      <p:sp>
        <p:nvSpPr>
          <p:cNvPr id="17" name="Zástupný symbol obrázka 8"/>
          <p:cNvSpPr>
            <a:spLocks noGrp="1"/>
          </p:cNvSpPr>
          <p:nvPr>
            <p:ph type="pic" sz="quarter" idx="29"/>
          </p:nvPr>
        </p:nvSpPr>
        <p:spPr>
          <a:xfrm>
            <a:off x="3239145" y="1524000"/>
            <a:ext cx="2700338" cy="2393951"/>
          </a:xfrm>
        </p:spPr>
        <p:txBody>
          <a:bodyPr spcCol="269933" rtlCol="0">
            <a:noAutofit/>
          </a:bodyPr>
          <a:lstStyle/>
          <a:p>
            <a:pPr lvl="0"/>
            <a:endParaRPr lang="en-US" noProof="0"/>
          </a:p>
        </p:txBody>
      </p:sp>
      <p:sp>
        <p:nvSpPr>
          <p:cNvPr id="18" name="Zástupný symbol obrázka 8"/>
          <p:cNvSpPr>
            <a:spLocks noGrp="1"/>
          </p:cNvSpPr>
          <p:nvPr>
            <p:ph type="pic" sz="quarter" idx="30"/>
          </p:nvPr>
        </p:nvSpPr>
        <p:spPr>
          <a:xfrm>
            <a:off x="6191662" y="1524000"/>
            <a:ext cx="2700338" cy="2393951"/>
          </a:xfrm>
        </p:spPr>
        <p:txBody>
          <a:bodyPr spcCol="269933" rtlCol="0">
            <a:noAutofit/>
          </a:bodyPr>
          <a:lstStyle/>
          <a:p>
            <a:pPr lvl="0"/>
            <a:endParaRPr lang="en-US" noProof="0"/>
          </a:p>
        </p:txBody>
      </p:sp>
      <p:sp>
        <p:nvSpPr>
          <p:cNvPr id="20" name="Footer Placeholder 4"/>
          <p:cNvSpPr>
            <a:spLocks noGrp="1"/>
          </p:cNvSpPr>
          <p:nvPr>
            <p:ph type="ftr" sz="quarter" idx="3"/>
          </p:nvPr>
        </p:nvSpPr>
        <p:spPr>
          <a:xfrm>
            <a:off x="4572000" y="6273800"/>
            <a:ext cx="4319588" cy="196850"/>
          </a:xfrm>
          <a:prstGeom prst="rect">
            <a:avLst/>
          </a:prstGeom>
        </p:spPr>
        <p:txBody>
          <a:bodyPr vert="horz" lIns="68564" tIns="0" rIns="68564" bIns="0" anchor="b" anchorCtr="0">
            <a:noAutofit/>
          </a:bodyPr>
          <a:lstStyle>
            <a:lvl1pPr algn="r" defTabSz="914124" fontAlgn="auto">
              <a:spcBef>
                <a:spcPts val="0"/>
              </a:spcBef>
              <a:spcAft>
                <a:spcPts val="0"/>
              </a:spcAft>
              <a:defRPr sz="1000" i="0" u="none" spc="0" dirty="0">
                <a:solidFill>
                  <a:schemeClr val="accent3"/>
                </a:solidFill>
                <a:latin typeface="+mj-lt"/>
                <a:ea typeface="+mn-ea"/>
                <a:cs typeface="Roboto Light"/>
              </a:defRPr>
            </a:lvl1pPr>
          </a:lstStyle>
          <a:p>
            <a:pPr>
              <a:defRPr/>
            </a:pPr>
            <a:r>
              <a:rPr lang="en-US">
                <a:solidFill>
                  <a:srgbClr val="A6B5BF"/>
                </a:solidFill>
              </a:rPr>
              <a:t>www.goldquestcorp.com | &lt; # &gt;</a:t>
            </a:r>
          </a:p>
        </p:txBody>
      </p:sp>
    </p:spTree>
    <p:extLst>
      <p:ext uri="{BB962C8B-B14F-4D97-AF65-F5344CB8AC3E}">
        <p14:creationId xmlns:p14="http://schemas.microsoft.com/office/powerpoint/2010/main" val="3188889181"/>
      </p:ext>
    </p:extLst>
  </p:cSld>
  <p:clrMapOvr>
    <a:masterClrMapping/>
  </p:clrMapOvr>
</p:sldLayout>
</file>

<file path=ppt/slideLayouts/slideLayout278.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5" name="Content Placeholder 16"/>
          <p:cNvSpPr>
            <a:spLocks noGrp="1"/>
          </p:cNvSpPr>
          <p:nvPr>
            <p:ph sz="quarter" idx="14"/>
          </p:nvPr>
        </p:nvSpPr>
        <p:spPr>
          <a:xfrm>
            <a:off x="6214559" y="1524000"/>
            <a:ext cx="2677467" cy="4495800"/>
          </a:xfrm>
          <a:prstGeom prst="rect">
            <a:avLst/>
          </a:prstGeom>
          <a:ln>
            <a:noFill/>
          </a:ln>
        </p:spPr>
        <p:txBody>
          <a:bodyPr>
            <a:noAutofit/>
          </a:bodyPr>
          <a:lstStyle>
            <a:lvl1pPr marL="0" indent="0">
              <a:lnSpc>
                <a:spcPct val="120000"/>
              </a:lnSpc>
              <a:buNone/>
              <a:defRPr sz="1000">
                <a:ln>
                  <a:noFill/>
                </a:ln>
                <a:solidFill>
                  <a:schemeClr val="tx1"/>
                </a:solidFill>
                <a:latin typeface="Roboto Light"/>
                <a:cs typeface="Roboto Light"/>
              </a:defRPr>
            </a:lvl1pPr>
            <a:lvl2pPr marL="456947" indent="0">
              <a:lnSpc>
                <a:spcPct val="120000"/>
              </a:lnSpc>
              <a:buNone/>
              <a:defRPr sz="1000">
                <a:ln>
                  <a:noFill/>
                </a:ln>
                <a:solidFill>
                  <a:schemeClr val="tx1"/>
                </a:solidFill>
                <a:latin typeface="Roboto Light"/>
                <a:cs typeface="Roboto Light"/>
              </a:defRPr>
            </a:lvl2pPr>
            <a:lvl3pPr marL="913911" indent="0">
              <a:lnSpc>
                <a:spcPct val="120000"/>
              </a:lnSpc>
              <a:buNone/>
              <a:defRPr sz="1000">
                <a:ln>
                  <a:noFill/>
                </a:ln>
                <a:solidFill>
                  <a:schemeClr val="tx1"/>
                </a:solidFill>
                <a:latin typeface="Roboto Light"/>
                <a:cs typeface="Roboto Light"/>
              </a:defRPr>
            </a:lvl3pPr>
            <a:lvl4pPr marL="1370867" indent="0">
              <a:lnSpc>
                <a:spcPct val="120000"/>
              </a:lnSpc>
              <a:buNone/>
              <a:defRPr sz="1000">
                <a:ln>
                  <a:noFill/>
                </a:ln>
                <a:solidFill>
                  <a:schemeClr val="tx1"/>
                </a:solidFill>
                <a:latin typeface="Roboto Light"/>
                <a:cs typeface="Roboto Light"/>
              </a:defRPr>
            </a:lvl4pPr>
            <a:lvl5pPr marL="1827821" indent="0">
              <a:lnSpc>
                <a:spcPct val="120000"/>
              </a:lnSpc>
              <a:buFont typeface="Arial"/>
              <a:buNone/>
              <a:defRPr sz="1000">
                <a:ln>
                  <a:noFill/>
                </a:ln>
                <a:solidFill>
                  <a:schemeClr val="tx1"/>
                </a:solidFill>
                <a:latin typeface="Roboto Light"/>
                <a:cs typeface="Roboto Light"/>
              </a:defRPr>
            </a:lvl5pPr>
          </a:lstStyle>
          <a:p>
            <a:pPr lvl="0"/>
            <a:r>
              <a:rPr lang="sk-SK" dirty="0"/>
              <a:t>Click to edit Master text styles</a:t>
            </a:r>
          </a:p>
          <a:p>
            <a:pPr lvl="1"/>
            <a:r>
              <a:rPr lang="sk-SK" dirty="0"/>
              <a:t>Second level</a:t>
            </a:r>
          </a:p>
          <a:p>
            <a:pPr lvl="2"/>
            <a:r>
              <a:rPr lang="sk-SK" dirty="0"/>
              <a:t>Third level</a:t>
            </a:r>
          </a:p>
          <a:p>
            <a:pPr lvl="3"/>
            <a:r>
              <a:rPr lang="sk-SK" dirty="0"/>
              <a:t>Fourth level</a:t>
            </a:r>
          </a:p>
          <a:p>
            <a:pPr lvl="4"/>
            <a:r>
              <a:rPr lang="sk-SK" dirty="0"/>
              <a:t>Fifth level</a:t>
            </a:r>
            <a:endParaRPr lang="en-US" dirty="0"/>
          </a:p>
        </p:txBody>
      </p:sp>
      <p:sp>
        <p:nvSpPr>
          <p:cNvPr id="7" name="Content Placeholder 16"/>
          <p:cNvSpPr>
            <a:spLocks noGrp="1"/>
          </p:cNvSpPr>
          <p:nvPr>
            <p:ph sz="quarter" idx="19"/>
          </p:nvPr>
        </p:nvSpPr>
        <p:spPr>
          <a:xfrm>
            <a:off x="262471" y="1524000"/>
            <a:ext cx="2695932" cy="4495800"/>
          </a:xfrm>
          <a:prstGeom prst="rect">
            <a:avLst/>
          </a:prstGeom>
          <a:ln>
            <a:noFill/>
          </a:ln>
        </p:spPr>
        <p:txBody>
          <a:bodyPr>
            <a:noAutofit/>
          </a:bodyPr>
          <a:lstStyle>
            <a:lvl1pPr marL="0" indent="0">
              <a:lnSpc>
                <a:spcPct val="120000"/>
              </a:lnSpc>
              <a:buNone/>
              <a:defRPr sz="1000">
                <a:ln>
                  <a:noFill/>
                </a:ln>
                <a:solidFill>
                  <a:schemeClr val="tx1"/>
                </a:solidFill>
                <a:latin typeface="Roboto Light"/>
                <a:cs typeface="Roboto Light"/>
              </a:defRPr>
            </a:lvl1pPr>
            <a:lvl2pPr marL="456947" indent="0">
              <a:lnSpc>
                <a:spcPct val="120000"/>
              </a:lnSpc>
              <a:buNone/>
              <a:defRPr sz="1000">
                <a:ln>
                  <a:noFill/>
                </a:ln>
                <a:solidFill>
                  <a:schemeClr val="tx1"/>
                </a:solidFill>
                <a:latin typeface="Roboto Light"/>
                <a:cs typeface="Roboto Light"/>
              </a:defRPr>
            </a:lvl2pPr>
            <a:lvl3pPr marL="913911" indent="0">
              <a:lnSpc>
                <a:spcPct val="120000"/>
              </a:lnSpc>
              <a:buNone/>
              <a:defRPr sz="1000">
                <a:ln>
                  <a:noFill/>
                </a:ln>
                <a:solidFill>
                  <a:schemeClr val="tx1"/>
                </a:solidFill>
                <a:latin typeface="Roboto Light"/>
                <a:cs typeface="Roboto Light"/>
              </a:defRPr>
            </a:lvl3pPr>
            <a:lvl4pPr marL="1370867" indent="0">
              <a:lnSpc>
                <a:spcPct val="120000"/>
              </a:lnSpc>
              <a:buNone/>
              <a:defRPr sz="1000">
                <a:ln>
                  <a:noFill/>
                </a:ln>
                <a:solidFill>
                  <a:schemeClr val="tx1"/>
                </a:solidFill>
                <a:latin typeface="Roboto Light"/>
                <a:cs typeface="Roboto Light"/>
              </a:defRPr>
            </a:lvl4pPr>
            <a:lvl5pPr marL="1827821" indent="0">
              <a:lnSpc>
                <a:spcPct val="120000"/>
              </a:lnSpc>
              <a:buFont typeface="Arial"/>
              <a:buNone/>
              <a:defRPr sz="1000">
                <a:ln>
                  <a:noFill/>
                </a:ln>
                <a:solidFill>
                  <a:schemeClr val="tx1"/>
                </a:solidFill>
                <a:latin typeface="Roboto Light"/>
                <a:cs typeface="Roboto Light"/>
              </a:defRPr>
            </a:lvl5pPr>
          </a:lstStyle>
          <a:p>
            <a:pPr lvl="0"/>
            <a:r>
              <a:rPr lang="sk-SK" dirty="0"/>
              <a:t>Click to edit Master text styles</a:t>
            </a:r>
          </a:p>
          <a:p>
            <a:pPr lvl="1"/>
            <a:r>
              <a:rPr lang="sk-SK" dirty="0"/>
              <a:t>Second level</a:t>
            </a:r>
          </a:p>
          <a:p>
            <a:pPr lvl="2"/>
            <a:r>
              <a:rPr lang="sk-SK" dirty="0"/>
              <a:t>Third level</a:t>
            </a:r>
          </a:p>
          <a:p>
            <a:pPr lvl="3"/>
            <a:r>
              <a:rPr lang="sk-SK" dirty="0"/>
              <a:t>Fourth level</a:t>
            </a:r>
          </a:p>
          <a:p>
            <a:pPr lvl="4"/>
            <a:r>
              <a:rPr lang="sk-SK" dirty="0"/>
              <a:t>Fifth level</a:t>
            </a:r>
            <a:endParaRPr lang="en-US" dirty="0"/>
          </a:p>
        </p:txBody>
      </p:sp>
      <p:sp>
        <p:nvSpPr>
          <p:cNvPr id="8" name="Content Placeholder 16"/>
          <p:cNvSpPr>
            <a:spLocks noGrp="1"/>
          </p:cNvSpPr>
          <p:nvPr>
            <p:ph sz="quarter" idx="20"/>
          </p:nvPr>
        </p:nvSpPr>
        <p:spPr>
          <a:xfrm>
            <a:off x="3250012" y="1524000"/>
            <a:ext cx="2673001" cy="4495800"/>
          </a:xfrm>
          <a:prstGeom prst="rect">
            <a:avLst/>
          </a:prstGeom>
          <a:ln>
            <a:noFill/>
          </a:ln>
        </p:spPr>
        <p:txBody>
          <a:bodyPr>
            <a:noAutofit/>
          </a:bodyPr>
          <a:lstStyle>
            <a:lvl1pPr marL="0" indent="0">
              <a:lnSpc>
                <a:spcPct val="120000"/>
              </a:lnSpc>
              <a:buNone/>
              <a:defRPr sz="1000">
                <a:ln>
                  <a:noFill/>
                </a:ln>
                <a:solidFill>
                  <a:schemeClr val="tx1"/>
                </a:solidFill>
                <a:latin typeface="Roboto Light"/>
                <a:cs typeface="Roboto Light"/>
              </a:defRPr>
            </a:lvl1pPr>
            <a:lvl2pPr marL="456947" indent="0">
              <a:lnSpc>
                <a:spcPct val="120000"/>
              </a:lnSpc>
              <a:buNone/>
              <a:defRPr sz="1000">
                <a:ln>
                  <a:noFill/>
                </a:ln>
                <a:solidFill>
                  <a:schemeClr val="tx1"/>
                </a:solidFill>
                <a:latin typeface="Roboto Light"/>
                <a:cs typeface="Roboto Light"/>
              </a:defRPr>
            </a:lvl2pPr>
            <a:lvl3pPr marL="913911" indent="0">
              <a:lnSpc>
                <a:spcPct val="120000"/>
              </a:lnSpc>
              <a:buNone/>
              <a:defRPr sz="1000">
                <a:ln>
                  <a:noFill/>
                </a:ln>
                <a:solidFill>
                  <a:schemeClr val="tx1"/>
                </a:solidFill>
                <a:latin typeface="Roboto Light"/>
                <a:cs typeface="Roboto Light"/>
              </a:defRPr>
            </a:lvl3pPr>
            <a:lvl4pPr marL="1370867" indent="0">
              <a:lnSpc>
                <a:spcPct val="120000"/>
              </a:lnSpc>
              <a:buNone/>
              <a:defRPr sz="1000">
                <a:ln>
                  <a:noFill/>
                </a:ln>
                <a:solidFill>
                  <a:schemeClr val="tx1"/>
                </a:solidFill>
                <a:latin typeface="Roboto Light"/>
                <a:cs typeface="Roboto Light"/>
              </a:defRPr>
            </a:lvl4pPr>
            <a:lvl5pPr marL="1827821" indent="0">
              <a:lnSpc>
                <a:spcPct val="120000"/>
              </a:lnSpc>
              <a:buFont typeface="Arial"/>
              <a:buNone/>
              <a:defRPr sz="1000">
                <a:ln>
                  <a:noFill/>
                </a:ln>
                <a:solidFill>
                  <a:schemeClr val="tx1"/>
                </a:solidFill>
                <a:latin typeface="Roboto Light"/>
                <a:cs typeface="Roboto Light"/>
              </a:defRPr>
            </a:lvl5pPr>
          </a:lstStyle>
          <a:p>
            <a:pPr lvl="0"/>
            <a:r>
              <a:rPr lang="sk-SK" dirty="0"/>
              <a:t>Click to edit Master text styles</a:t>
            </a:r>
          </a:p>
          <a:p>
            <a:pPr lvl="1"/>
            <a:r>
              <a:rPr lang="sk-SK" dirty="0"/>
              <a:t>Second level</a:t>
            </a:r>
          </a:p>
          <a:p>
            <a:pPr lvl="2"/>
            <a:r>
              <a:rPr lang="sk-SK" dirty="0"/>
              <a:t>Third level</a:t>
            </a:r>
          </a:p>
          <a:p>
            <a:pPr lvl="3"/>
            <a:r>
              <a:rPr lang="sk-SK" dirty="0"/>
              <a:t>Fourth level</a:t>
            </a:r>
          </a:p>
          <a:p>
            <a:pPr lvl="4"/>
            <a:r>
              <a:rPr lang="sk-SK" dirty="0"/>
              <a:t>Fifth level</a:t>
            </a:r>
            <a:endParaRPr lang="en-US" dirty="0"/>
          </a:p>
        </p:txBody>
      </p:sp>
      <p:sp>
        <p:nvSpPr>
          <p:cNvPr id="2" name="Title 1"/>
          <p:cNvSpPr>
            <a:spLocks noGrp="1"/>
          </p:cNvSpPr>
          <p:nvPr>
            <p:ph type="title"/>
          </p:nvPr>
        </p:nvSpPr>
        <p:spPr/>
        <p:txBody>
          <a:bodyPr/>
          <a:lstStyle>
            <a:lvl1pPr>
              <a:defRPr>
                <a:latin typeface="+mj-lt"/>
              </a:defRPr>
            </a:lvl1pPr>
          </a:lstStyle>
          <a:p>
            <a:r>
              <a:rPr lang="sk-SK" dirty="0"/>
              <a:t>Click to edit Master title style</a:t>
            </a:r>
            <a:endParaRPr lang="en-US" dirty="0"/>
          </a:p>
        </p:txBody>
      </p:sp>
      <p:sp>
        <p:nvSpPr>
          <p:cNvPr id="9" name="Footer Placeholder 4"/>
          <p:cNvSpPr>
            <a:spLocks noGrp="1"/>
          </p:cNvSpPr>
          <p:nvPr>
            <p:ph type="ftr" sz="quarter" idx="3"/>
          </p:nvPr>
        </p:nvSpPr>
        <p:spPr>
          <a:xfrm>
            <a:off x="4572000" y="6273800"/>
            <a:ext cx="4319588" cy="196850"/>
          </a:xfrm>
          <a:prstGeom prst="rect">
            <a:avLst/>
          </a:prstGeom>
        </p:spPr>
        <p:txBody>
          <a:bodyPr vert="horz" lIns="68564" tIns="0" rIns="68564" bIns="0" anchor="b" anchorCtr="0">
            <a:noAutofit/>
          </a:bodyPr>
          <a:lstStyle>
            <a:lvl1pPr algn="r" defTabSz="914124" fontAlgn="auto">
              <a:spcBef>
                <a:spcPts val="0"/>
              </a:spcBef>
              <a:spcAft>
                <a:spcPts val="0"/>
              </a:spcAft>
              <a:defRPr sz="1000" i="0" u="none" spc="0" dirty="0">
                <a:solidFill>
                  <a:schemeClr val="accent3"/>
                </a:solidFill>
                <a:latin typeface="+mj-lt"/>
                <a:ea typeface="+mn-ea"/>
                <a:cs typeface="Roboto Light"/>
              </a:defRPr>
            </a:lvl1pPr>
          </a:lstStyle>
          <a:p>
            <a:pPr>
              <a:defRPr/>
            </a:pPr>
            <a:r>
              <a:rPr lang="en-US">
                <a:solidFill>
                  <a:srgbClr val="A6B5BF"/>
                </a:solidFill>
              </a:rPr>
              <a:t>www.goldquestcorp.com | &lt; # &gt;</a:t>
            </a:r>
          </a:p>
        </p:txBody>
      </p:sp>
    </p:spTree>
    <p:extLst>
      <p:ext uri="{BB962C8B-B14F-4D97-AF65-F5344CB8AC3E}">
        <p14:creationId xmlns:p14="http://schemas.microsoft.com/office/powerpoint/2010/main" val="630187836"/>
      </p:ext>
    </p:extLst>
  </p:cSld>
  <p:clrMapOvr>
    <a:masterClrMapping/>
  </p:clrMapOvr>
</p:sldLayout>
</file>

<file path=ppt/slideLayouts/slideLayout279.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5" name="Content Placeholder 16"/>
          <p:cNvSpPr>
            <a:spLocks noGrp="1"/>
          </p:cNvSpPr>
          <p:nvPr>
            <p:ph sz="quarter" idx="14"/>
          </p:nvPr>
        </p:nvSpPr>
        <p:spPr>
          <a:xfrm>
            <a:off x="4572000" y="1524000"/>
            <a:ext cx="4320000" cy="4495800"/>
          </a:xfrm>
          <a:prstGeom prst="rect">
            <a:avLst/>
          </a:prstGeom>
        </p:spPr>
        <p:txBody>
          <a:bodyPr>
            <a:normAutofit/>
          </a:bodyPr>
          <a:lstStyle>
            <a:lvl1pPr marL="0" indent="0">
              <a:lnSpc>
                <a:spcPct val="120000"/>
              </a:lnSpc>
              <a:spcAft>
                <a:spcPts val="600"/>
              </a:spcAft>
              <a:buNone/>
              <a:defRPr sz="1000">
                <a:solidFill>
                  <a:schemeClr val="tx1"/>
                </a:solidFill>
                <a:latin typeface="Roboto Light"/>
                <a:cs typeface="Roboto Light"/>
              </a:defRPr>
            </a:lvl1pPr>
            <a:lvl2pPr marL="456947" indent="0">
              <a:lnSpc>
                <a:spcPct val="120000"/>
              </a:lnSpc>
              <a:spcAft>
                <a:spcPts val="600"/>
              </a:spcAft>
              <a:buNone/>
              <a:defRPr sz="1000">
                <a:solidFill>
                  <a:schemeClr val="tx1"/>
                </a:solidFill>
                <a:latin typeface="Roboto Light"/>
                <a:cs typeface="Roboto Light"/>
              </a:defRPr>
            </a:lvl2pPr>
            <a:lvl3pPr marL="913911" indent="0">
              <a:lnSpc>
                <a:spcPct val="120000"/>
              </a:lnSpc>
              <a:spcAft>
                <a:spcPts val="600"/>
              </a:spcAft>
              <a:buNone/>
              <a:defRPr sz="1000">
                <a:solidFill>
                  <a:schemeClr val="tx1"/>
                </a:solidFill>
                <a:latin typeface="Roboto Light"/>
                <a:cs typeface="Roboto Light"/>
              </a:defRPr>
            </a:lvl3pPr>
            <a:lvl4pPr marL="1370867" indent="0">
              <a:lnSpc>
                <a:spcPct val="120000"/>
              </a:lnSpc>
              <a:spcAft>
                <a:spcPts val="600"/>
              </a:spcAft>
              <a:buNone/>
              <a:defRPr sz="1000">
                <a:solidFill>
                  <a:schemeClr val="tx1"/>
                </a:solidFill>
                <a:latin typeface="Roboto Light"/>
                <a:cs typeface="Roboto Light"/>
              </a:defRPr>
            </a:lvl4pPr>
            <a:lvl5pPr marL="1827821" indent="0">
              <a:lnSpc>
                <a:spcPct val="120000"/>
              </a:lnSpc>
              <a:spcAft>
                <a:spcPts val="600"/>
              </a:spcAft>
              <a:buFont typeface="Arial"/>
              <a:buNone/>
              <a:defRPr sz="1000">
                <a:solidFill>
                  <a:schemeClr val="tx1"/>
                </a:solidFill>
                <a:latin typeface="Roboto Light"/>
                <a:cs typeface="Roboto Light"/>
              </a:defRPr>
            </a:lvl5pPr>
          </a:lstStyle>
          <a:p>
            <a:pPr lvl="0"/>
            <a:r>
              <a:rPr lang="sk-SK" dirty="0"/>
              <a:t>Click to edit Master text styles</a:t>
            </a:r>
          </a:p>
          <a:p>
            <a:pPr lvl="1"/>
            <a:r>
              <a:rPr lang="sk-SK" dirty="0"/>
              <a:t>Second level</a:t>
            </a:r>
          </a:p>
          <a:p>
            <a:pPr lvl="2"/>
            <a:r>
              <a:rPr lang="sk-SK" dirty="0"/>
              <a:t>Third level</a:t>
            </a:r>
          </a:p>
          <a:p>
            <a:pPr lvl="3"/>
            <a:r>
              <a:rPr lang="sk-SK" dirty="0"/>
              <a:t>Fourth level</a:t>
            </a:r>
          </a:p>
          <a:p>
            <a:pPr lvl="4"/>
            <a:r>
              <a:rPr lang="sk-SK" dirty="0"/>
              <a:t>Fifth level</a:t>
            </a:r>
            <a:endParaRPr lang="en-US" dirty="0"/>
          </a:p>
        </p:txBody>
      </p:sp>
      <p:sp>
        <p:nvSpPr>
          <p:cNvPr id="7" name="Title 1"/>
          <p:cNvSpPr>
            <a:spLocks noGrp="1"/>
          </p:cNvSpPr>
          <p:nvPr>
            <p:ph type="title"/>
          </p:nvPr>
        </p:nvSpPr>
        <p:spPr>
          <a:xfrm>
            <a:off x="252000" y="795511"/>
            <a:ext cx="7901399" cy="508000"/>
          </a:xfrm>
        </p:spPr>
        <p:txBody>
          <a:bodyPr/>
          <a:lstStyle>
            <a:lvl1pPr>
              <a:defRPr>
                <a:latin typeface="+mj-lt"/>
              </a:defRPr>
            </a:lvl1pPr>
          </a:lstStyle>
          <a:p>
            <a:r>
              <a:rPr lang="sk-SK" dirty="0"/>
              <a:t>Click to edit Master title style</a:t>
            </a:r>
            <a:endParaRPr lang="en-US" dirty="0"/>
          </a:p>
        </p:txBody>
      </p:sp>
      <p:sp>
        <p:nvSpPr>
          <p:cNvPr id="6" name="Footer Placeholder 4"/>
          <p:cNvSpPr>
            <a:spLocks noGrp="1"/>
          </p:cNvSpPr>
          <p:nvPr>
            <p:ph type="ftr" sz="quarter" idx="3"/>
          </p:nvPr>
        </p:nvSpPr>
        <p:spPr>
          <a:xfrm>
            <a:off x="4572000" y="6273800"/>
            <a:ext cx="4319588" cy="196850"/>
          </a:xfrm>
          <a:prstGeom prst="rect">
            <a:avLst/>
          </a:prstGeom>
        </p:spPr>
        <p:txBody>
          <a:bodyPr vert="horz" lIns="68564" tIns="0" rIns="68564" bIns="0" anchor="b" anchorCtr="0">
            <a:noAutofit/>
          </a:bodyPr>
          <a:lstStyle>
            <a:lvl1pPr algn="r" defTabSz="914124" fontAlgn="auto">
              <a:spcBef>
                <a:spcPts val="0"/>
              </a:spcBef>
              <a:spcAft>
                <a:spcPts val="0"/>
              </a:spcAft>
              <a:defRPr sz="1000" i="0" u="none" spc="0" dirty="0">
                <a:solidFill>
                  <a:schemeClr val="accent3"/>
                </a:solidFill>
                <a:latin typeface="+mj-lt"/>
                <a:ea typeface="+mn-ea"/>
                <a:cs typeface="Roboto Light"/>
              </a:defRPr>
            </a:lvl1pPr>
          </a:lstStyle>
          <a:p>
            <a:pPr>
              <a:defRPr/>
            </a:pPr>
            <a:r>
              <a:rPr lang="en-US">
                <a:solidFill>
                  <a:srgbClr val="A6B5BF"/>
                </a:solidFill>
              </a:rPr>
              <a:t>www.goldquestcorp.com | &lt; # &gt;</a:t>
            </a:r>
          </a:p>
        </p:txBody>
      </p:sp>
    </p:spTree>
    <p:extLst>
      <p:ext uri="{BB962C8B-B14F-4D97-AF65-F5344CB8AC3E}">
        <p14:creationId xmlns:p14="http://schemas.microsoft.com/office/powerpoint/2010/main" val="835023333"/>
      </p:ext>
    </p:extLst>
  </p:cSld>
  <p:clrMapOvr>
    <a:masterClrMapping/>
  </p:clrMapOvr>
</p:sldLayout>
</file>

<file path=ppt/slideLayouts/slideLayout280.xml><?xml version="1.0" encoding="utf-8"?>
<p:sldLayout xmlns:a="http://schemas.openxmlformats.org/drawingml/2006/main" xmlns:r="http://schemas.openxmlformats.org/officeDocument/2006/relationships" xmlns:p="http://schemas.openxmlformats.org/presentationml/2006/main" preserve="1" userDrawn="1">
  <p:cSld name="4_Slide 1">
    <p:spTree>
      <p:nvGrpSpPr>
        <p:cNvPr id="1" name=""/>
        <p:cNvGrpSpPr/>
        <p:nvPr/>
      </p:nvGrpSpPr>
      <p:grpSpPr>
        <a:xfrm>
          <a:off x="0" y="0"/>
          <a:ext cx="0" cy="0"/>
          <a:chOff x="0" y="0"/>
          <a:chExt cx="0" cy="0"/>
        </a:xfrm>
      </p:grpSpPr>
      <p:sp>
        <p:nvSpPr>
          <p:cNvPr id="17" name="Content Placeholder 16"/>
          <p:cNvSpPr>
            <a:spLocks noGrp="1"/>
          </p:cNvSpPr>
          <p:nvPr>
            <p:ph sz="quarter" idx="14"/>
          </p:nvPr>
        </p:nvSpPr>
        <p:spPr>
          <a:xfrm>
            <a:off x="252000" y="1803400"/>
            <a:ext cx="4320000" cy="3860800"/>
          </a:xfrm>
          <a:prstGeom prst="rect">
            <a:avLst/>
          </a:prstGeom>
        </p:spPr>
        <p:txBody>
          <a:bodyPr>
            <a:normAutofit/>
          </a:bodyPr>
          <a:lstStyle>
            <a:lvl1pPr marL="0" indent="0">
              <a:lnSpc>
                <a:spcPct val="120000"/>
              </a:lnSpc>
              <a:buNone/>
              <a:defRPr sz="1000">
                <a:solidFill>
                  <a:schemeClr val="tx1"/>
                </a:solidFill>
                <a:latin typeface="Roboto Light"/>
                <a:cs typeface="Roboto Light"/>
              </a:defRPr>
            </a:lvl1pPr>
            <a:lvl2pPr marL="456947" indent="0">
              <a:lnSpc>
                <a:spcPct val="120000"/>
              </a:lnSpc>
              <a:buNone/>
              <a:defRPr sz="1000">
                <a:solidFill>
                  <a:schemeClr val="tx1"/>
                </a:solidFill>
                <a:latin typeface="Roboto Light"/>
                <a:cs typeface="Roboto Light"/>
              </a:defRPr>
            </a:lvl2pPr>
            <a:lvl3pPr marL="913911" indent="0">
              <a:lnSpc>
                <a:spcPct val="120000"/>
              </a:lnSpc>
              <a:buNone/>
              <a:defRPr sz="1000">
                <a:solidFill>
                  <a:schemeClr val="tx1"/>
                </a:solidFill>
                <a:latin typeface="Roboto Light"/>
                <a:cs typeface="Roboto Light"/>
              </a:defRPr>
            </a:lvl3pPr>
            <a:lvl4pPr marL="1370867" indent="0">
              <a:lnSpc>
                <a:spcPct val="120000"/>
              </a:lnSpc>
              <a:buNone/>
              <a:defRPr sz="1000">
                <a:solidFill>
                  <a:schemeClr val="tx1"/>
                </a:solidFill>
                <a:latin typeface="Roboto Light"/>
                <a:cs typeface="Roboto Light"/>
              </a:defRPr>
            </a:lvl4pPr>
            <a:lvl5pPr marL="1827821" indent="0">
              <a:lnSpc>
                <a:spcPct val="120000"/>
              </a:lnSpc>
              <a:buFont typeface="Arial"/>
              <a:buNone/>
              <a:defRPr sz="1000">
                <a:solidFill>
                  <a:schemeClr val="tx1"/>
                </a:solidFill>
                <a:latin typeface="Roboto Light"/>
                <a:cs typeface="Roboto Light"/>
              </a:defRPr>
            </a:lvl5pPr>
          </a:lstStyle>
          <a:p>
            <a:pPr lvl="0"/>
            <a:r>
              <a:rPr lang="sk-SK" dirty="0"/>
              <a:t>Click to edit Master text styles</a:t>
            </a:r>
          </a:p>
          <a:p>
            <a:pPr lvl="1"/>
            <a:r>
              <a:rPr lang="sk-SK" dirty="0"/>
              <a:t>Second level</a:t>
            </a:r>
          </a:p>
          <a:p>
            <a:pPr lvl="2"/>
            <a:r>
              <a:rPr lang="sk-SK" dirty="0"/>
              <a:t>Third level</a:t>
            </a:r>
          </a:p>
          <a:p>
            <a:pPr lvl="3"/>
            <a:r>
              <a:rPr lang="sk-SK" dirty="0"/>
              <a:t>Fourth level</a:t>
            </a:r>
          </a:p>
          <a:p>
            <a:pPr lvl="4"/>
            <a:r>
              <a:rPr lang="sk-SK" dirty="0"/>
              <a:t>Fifth level</a:t>
            </a:r>
            <a:endParaRPr lang="en-US" dirty="0"/>
          </a:p>
        </p:txBody>
      </p:sp>
      <p:sp>
        <p:nvSpPr>
          <p:cNvPr id="8" name="Title 7"/>
          <p:cNvSpPr>
            <a:spLocks noGrp="1"/>
          </p:cNvSpPr>
          <p:nvPr>
            <p:ph type="title"/>
          </p:nvPr>
        </p:nvSpPr>
        <p:spPr/>
        <p:txBody>
          <a:bodyPr/>
          <a:lstStyle>
            <a:lvl1pPr>
              <a:defRPr>
                <a:latin typeface="+mj-lt"/>
              </a:defRPr>
            </a:lvl1pPr>
          </a:lstStyle>
          <a:p>
            <a:r>
              <a:rPr lang="sk-SK" dirty="0"/>
              <a:t>Click to edit Master title style</a:t>
            </a:r>
            <a:endParaRPr lang="en-US" dirty="0"/>
          </a:p>
        </p:txBody>
      </p:sp>
      <p:sp>
        <p:nvSpPr>
          <p:cNvPr id="7" name="Footer Placeholder 4"/>
          <p:cNvSpPr>
            <a:spLocks noGrp="1"/>
          </p:cNvSpPr>
          <p:nvPr>
            <p:ph type="ftr" sz="quarter" idx="3"/>
          </p:nvPr>
        </p:nvSpPr>
        <p:spPr>
          <a:xfrm>
            <a:off x="4572000" y="6273800"/>
            <a:ext cx="4319588" cy="196850"/>
          </a:xfrm>
          <a:prstGeom prst="rect">
            <a:avLst/>
          </a:prstGeom>
        </p:spPr>
        <p:txBody>
          <a:bodyPr vert="horz" lIns="68564" tIns="0" rIns="68564" bIns="0" anchor="b" anchorCtr="0">
            <a:noAutofit/>
          </a:bodyPr>
          <a:lstStyle>
            <a:lvl1pPr algn="r" defTabSz="914124" fontAlgn="auto">
              <a:spcBef>
                <a:spcPts val="0"/>
              </a:spcBef>
              <a:spcAft>
                <a:spcPts val="0"/>
              </a:spcAft>
              <a:defRPr sz="1000" i="0" u="none" spc="0" dirty="0">
                <a:solidFill>
                  <a:schemeClr val="accent3"/>
                </a:solidFill>
                <a:latin typeface="+mj-lt"/>
                <a:ea typeface="+mn-ea"/>
                <a:cs typeface="Roboto Light"/>
              </a:defRPr>
            </a:lvl1pPr>
          </a:lstStyle>
          <a:p>
            <a:pPr>
              <a:defRPr/>
            </a:pPr>
            <a:r>
              <a:rPr lang="en-US">
                <a:solidFill>
                  <a:srgbClr val="A6B5BF"/>
                </a:solidFill>
              </a:rPr>
              <a:t>www.goldquestcorp.com | &lt; # &gt;</a:t>
            </a:r>
          </a:p>
        </p:txBody>
      </p:sp>
    </p:spTree>
    <p:extLst>
      <p:ext uri="{BB962C8B-B14F-4D97-AF65-F5344CB8AC3E}">
        <p14:creationId xmlns:p14="http://schemas.microsoft.com/office/powerpoint/2010/main" val="838206156"/>
      </p:ext>
    </p:extLst>
  </p:cSld>
  <p:clrMapOvr>
    <a:masterClrMapping/>
  </p:clrMapOvr>
</p:sldLayout>
</file>

<file path=ppt/slideLayouts/slideLayout281.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5" name="Content Placeholder 16"/>
          <p:cNvSpPr>
            <a:spLocks noGrp="1"/>
          </p:cNvSpPr>
          <p:nvPr>
            <p:ph sz="quarter" idx="14"/>
          </p:nvPr>
        </p:nvSpPr>
        <p:spPr>
          <a:xfrm>
            <a:off x="4572000" y="2133600"/>
            <a:ext cx="4320000" cy="3443111"/>
          </a:xfrm>
          <a:prstGeom prst="rect">
            <a:avLst/>
          </a:prstGeom>
        </p:spPr>
        <p:txBody>
          <a:bodyPr>
            <a:noAutofit/>
          </a:bodyPr>
          <a:lstStyle>
            <a:lvl1pPr marL="0" indent="0">
              <a:lnSpc>
                <a:spcPct val="120000"/>
              </a:lnSpc>
              <a:spcAft>
                <a:spcPts val="600"/>
              </a:spcAft>
              <a:buNone/>
              <a:defRPr sz="1000">
                <a:solidFill>
                  <a:schemeClr val="tx1"/>
                </a:solidFill>
                <a:latin typeface="Roboto Light"/>
                <a:cs typeface="Roboto Light"/>
              </a:defRPr>
            </a:lvl1pPr>
            <a:lvl2pPr marL="456947" indent="0">
              <a:lnSpc>
                <a:spcPct val="120000"/>
              </a:lnSpc>
              <a:spcAft>
                <a:spcPts val="600"/>
              </a:spcAft>
              <a:buNone/>
              <a:defRPr sz="1000">
                <a:solidFill>
                  <a:schemeClr val="tx1"/>
                </a:solidFill>
                <a:latin typeface="Roboto Light"/>
                <a:cs typeface="Roboto Light"/>
              </a:defRPr>
            </a:lvl2pPr>
            <a:lvl3pPr marL="913911" indent="0">
              <a:lnSpc>
                <a:spcPct val="120000"/>
              </a:lnSpc>
              <a:spcAft>
                <a:spcPts val="600"/>
              </a:spcAft>
              <a:buNone/>
              <a:defRPr sz="1000">
                <a:solidFill>
                  <a:schemeClr val="tx1"/>
                </a:solidFill>
                <a:latin typeface="Roboto Light"/>
                <a:cs typeface="Roboto Light"/>
              </a:defRPr>
            </a:lvl3pPr>
            <a:lvl4pPr marL="1370867" indent="0">
              <a:lnSpc>
                <a:spcPct val="120000"/>
              </a:lnSpc>
              <a:spcAft>
                <a:spcPts val="600"/>
              </a:spcAft>
              <a:buNone/>
              <a:defRPr sz="1000">
                <a:solidFill>
                  <a:schemeClr val="tx1"/>
                </a:solidFill>
                <a:latin typeface="Roboto Light"/>
                <a:cs typeface="Roboto Light"/>
              </a:defRPr>
            </a:lvl4pPr>
            <a:lvl5pPr marL="1827821" indent="0">
              <a:lnSpc>
                <a:spcPct val="120000"/>
              </a:lnSpc>
              <a:spcAft>
                <a:spcPts val="600"/>
              </a:spcAft>
              <a:buFont typeface="Arial"/>
              <a:buNone/>
              <a:defRPr sz="1000">
                <a:solidFill>
                  <a:schemeClr val="tx1"/>
                </a:solidFill>
                <a:latin typeface="Roboto Light"/>
                <a:cs typeface="Roboto Light"/>
              </a:defRPr>
            </a:lvl5pPr>
          </a:lstStyle>
          <a:p>
            <a:pPr lvl="0"/>
            <a:r>
              <a:rPr lang="sk-SK" dirty="0"/>
              <a:t>Click to edit Master text styles</a:t>
            </a:r>
          </a:p>
          <a:p>
            <a:pPr lvl="1"/>
            <a:r>
              <a:rPr lang="sk-SK" dirty="0"/>
              <a:t>Second level</a:t>
            </a:r>
          </a:p>
          <a:p>
            <a:pPr lvl="2"/>
            <a:r>
              <a:rPr lang="sk-SK" dirty="0"/>
              <a:t>Third level</a:t>
            </a:r>
          </a:p>
          <a:p>
            <a:pPr lvl="3"/>
            <a:r>
              <a:rPr lang="sk-SK" dirty="0"/>
              <a:t>Fourth level</a:t>
            </a:r>
          </a:p>
          <a:p>
            <a:pPr lvl="4"/>
            <a:r>
              <a:rPr lang="sk-SK" dirty="0"/>
              <a:t>Fifth level</a:t>
            </a:r>
            <a:endParaRPr lang="en-US" dirty="0"/>
          </a:p>
        </p:txBody>
      </p:sp>
      <p:sp>
        <p:nvSpPr>
          <p:cNvPr id="7" name="Content Placeholder 16"/>
          <p:cNvSpPr>
            <a:spLocks noGrp="1"/>
          </p:cNvSpPr>
          <p:nvPr>
            <p:ph sz="quarter" idx="18"/>
          </p:nvPr>
        </p:nvSpPr>
        <p:spPr>
          <a:xfrm>
            <a:off x="252445" y="2133600"/>
            <a:ext cx="1957387" cy="1727200"/>
          </a:xfrm>
          <a:prstGeom prst="rect">
            <a:avLst/>
          </a:prstGeom>
        </p:spPr>
        <p:txBody>
          <a:bodyPr>
            <a:normAutofit/>
          </a:bodyPr>
          <a:lstStyle>
            <a:lvl1pPr marL="0" indent="0">
              <a:lnSpc>
                <a:spcPct val="120000"/>
              </a:lnSpc>
              <a:spcAft>
                <a:spcPts val="600"/>
              </a:spcAft>
              <a:buNone/>
              <a:defRPr sz="1000">
                <a:solidFill>
                  <a:schemeClr val="tx1"/>
                </a:solidFill>
                <a:latin typeface="Roboto Light"/>
                <a:cs typeface="Roboto Light"/>
              </a:defRPr>
            </a:lvl1pPr>
            <a:lvl2pPr marL="456947" indent="0">
              <a:lnSpc>
                <a:spcPct val="120000"/>
              </a:lnSpc>
              <a:spcAft>
                <a:spcPts val="600"/>
              </a:spcAft>
              <a:buNone/>
              <a:defRPr sz="1000">
                <a:solidFill>
                  <a:schemeClr val="tx1"/>
                </a:solidFill>
                <a:latin typeface="Roboto Light"/>
                <a:cs typeface="Roboto Light"/>
              </a:defRPr>
            </a:lvl2pPr>
            <a:lvl3pPr marL="913911" indent="0">
              <a:lnSpc>
                <a:spcPct val="120000"/>
              </a:lnSpc>
              <a:spcAft>
                <a:spcPts val="600"/>
              </a:spcAft>
              <a:buNone/>
              <a:defRPr sz="1000">
                <a:solidFill>
                  <a:schemeClr val="tx1"/>
                </a:solidFill>
                <a:latin typeface="Roboto Light"/>
                <a:cs typeface="Roboto Light"/>
              </a:defRPr>
            </a:lvl3pPr>
            <a:lvl4pPr marL="1370867" indent="0">
              <a:lnSpc>
                <a:spcPct val="120000"/>
              </a:lnSpc>
              <a:spcAft>
                <a:spcPts val="600"/>
              </a:spcAft>
              <a:buNone/>
              <a:defRPr sz="1000">
                <a:solidFill>
                  <a:schemeClr val="tx1"/>
                </a:solidFill>
                <a:latin typeface="Roboto Light"/>
                <a:cs typeface="Roboto Light"/>
              </a:defRPr>
            </a:lvl4pPr>
            <a:lvl5pPr marL="1827821" indent="0">
              <a:lnSpc>
                <a:spcPct val="120000"/>
              </a:lnSpc>
              <a:spcAft>
                <a:spcPts val="600"/>
              </a:spcAft>
              <a:buFont typeface="Arial"/>
              <a:buNone/>
              <a:defRPr sz="1000">
                <a:solidFill>
                  <a:schemeClr val="tx1"/>
                </a:solidFill>
                <a:latin typeface="Roboto Light"/>
                <a:cs typeface="Roboto Light"/>
              </a:defRPr>
            </a:lvl5pPr>
          </a:lstStyle>
          <a:p>
            <a:pPr lvl="0"/>
            <a:r>
              <a:rPr lang="sk-SK" dirty="0"/>
              <a:t>Click to edit Master text styles</a:t>
            </a:r>
          </a:p>
        </p:txBody>
      </p:sp>
      <p:sp>
        <p:nvSpPr>
          <p:cNvPr id="8" name="Content Placeholder 16"/>
          <p:cNvSpPr>
            <a:spLocks noGrp="1"/>
          </p:cNvSpPr>
          <p:nvPr>
            <p:ph sz="quarter" idx="19"/>
          </p:nvPr>
        </p:nvSpPr>
        <p:spPr>
          <a:xfrm>
            <a:off x="252445" y="3849515"/>
            <a:ext cx="1957387" cy="1727200"/>
          </a:xfrm>
          <a:prstGeom prst="rect">
            <a:avLst/>
          </a:prstGeom>
        </p:spPr>
        <p:txBody>
          <a:bodyPr>
            <a:normAutofit/>
          </a:bodyPr>
          <a:lstStyle>
            <a:lvl1pPr marL="0" indent="0">
              <a:lnSpc>
                <a:spcPct val="120000"/>
              </a:lnSpc>
              <a:spcAft>
                <a:spcPts val="600"/>
              </a:spcAft>
              <a:buNone/>
              <a:defRPr sz="1000">
                <a:solidFill>
                  <a:schemeClr val="tx1"/>
                </a:solidFill>
                <a:latin typeface="Roboto Light"/>
                <a:cs typeface="Roboto Light"/>
              </a:defRPr>
            </a:lvl1pPr>
            <a:lvl2pPr marL="456947" indent="0">
              <a:lnSpc>
                <a:spcPct val="120000"/>
              </a:lnSpc>
              <a:spcAft>
                <a:spcPts val="600"/>
              </a:spcAft>
              <a:buNone/>
              <a:defRPr sz="1000">
                <a:solidFill>
                  <a:schemeClr val="tx1"/>
                </a:solidFill>
                <a:latin typeface="Roboto Light"/>
                <a:cs typeface="Roboto Light"/>
              </a:defRPr>
            </a:lvl2pPr>
            <a:lvl3pPr marL="913911" indent="0">
              <a:lnSpc>
                <a:spcPct val="120000"/>
              </a:lnSpc>
              <a:spcAft>
                <a:spcPts val="600"/>
              </a:spcAft>
              <a:buNone/>
              <a:defRPr sz="1000">
                <a:solidFill>
                  <a:schemeClr val="tx1"/>
                </a:solidFill>
                <a:latin typeface="Roboto Light"/>
                <a:cs typeface="Roboto Light"/>
              </a:defRPr>
            </a:lvl3pPr>
            <a:lvl4pPr marL="1370867" indent="0">
              <a:lnSpc>
                <a:spcPct val="120000"/>
              </a:lnSpc>
              <a:spcAft>
                <a:spcPts val="600"/>
              </a:spcAft>
              <a:buNone/>
              <a:defRPr sz="1000">
                <a:solidFill>
                  <a:schemeClr val="tx1"/>
                </a:solidFill>
                <a:latin typeface="Roboto Light"/>
                <a:cs typeface="Roboto Light"/>
              </a:defRPr>
            </a:lvl4pPr>
            <a:lvl5pPr marL="1827821" indent="0">
              <a:lnSpc>
                <a:spcPct val="120000"/>
              </a:lnSpc>
              <a:spcAft>
                <a:spcPts val="600"/>
              </a:spcAft>
              <a:buFont typeface="Arial"/>
              <a:buNone/>
              <a:defRPr sz="1000">
                <a:solidFill>
                  <a:schemeClr val="tx1"/>
                </a:solidFill>
                <a:latin typeface="Roboto Light"/>
                <a:cs typeface="Roboto Light"/>
              </a:defRPr>
            </a:lvl5pPr>
          </a:lstStyle>
          <a:p>
            <a:pPr lvl="0"/>
            <a:r>
              <a:rPr lang="sk-SK"/>
              <a:t>Click to edit Master text styles</a:t>
            </a:r>
          </a:p>
        </p:txBody>
      </p:sp>
      <p:sp>
        <p:nvSpPr>
          <p:cNvPr id="9" name="Content Placeholder 16"/>
          <p:cNvSpPr>
            <a:spLocks noGrp="1"/>
          </p:cNvSpPr>
          <p:nvPr>
            <p:ph sz="quarter" idx="20"/>
          </p:nvPr>
        </p:nvSpPr>
        <p:spPr>
          <a:xfrm>
            <a:off x="2201367" y="2133600"/>
            <a:ext cx="1957387" cy="1727200"/>
          </a:xfrm>
          <a:prstGeom prst="rect">
            <a:avLst/>
          </a:prstGeom>
        </p:spPr>
        <p:txBody>
          <a:bodyPr>
            <a:normAutofit/>
          </a:bodyPr>
          <a:lstStyle>
            <a:lvl1pPr marL="0" indent="0">
              <a:lnSpc>
                <a:spcPct val="120000"/>
              </a:lnSpc>
              <a:spcAft>
                <a:spcPts val="600"/>
              </a:spcAft>
              <a:buNone/>
              <a:defRPr sz="1000">
                <a:solidFill>
                  <a:schemeClr val="tx1"/>
                </a:solidFill>
                <a:latin typeface="Roboto Light"/>
                <a:cs typeface="Roboto Light"/>
              </a:defRPr>
            </a:lvl1pPr>
            <a:lvl2pPr marL="456947" indent="0">
              <a:lnSpc>
                <a:spcPct val="120000"/>
              </a:lnSpc>
              <a:spcAft>
                <a:spcPts val="600"/>
              </a:spcAft>
              <a:buNone/>
              <a:defRPr sz="1000">
                <a:solidFill>
                  <a:schemeClr val="tx1"/>
                </a:solidFill>
                <a:latin typeface="Roboto Light"/>
                <a:cs typeface="Roboto Light"/>
              </a:defRPr>
            </a:lvl2pPr>
            <a:lvl3pPr marL="913911" indent="0">
              <a:lnSpc>
                <a:spcPct val="120000"/>
              </a:lnSpc>
              <a:spcAft>
                <a:spcPts val="600"/>
              </a:spcAft>
              <a:buNone/>
              <a:defRPr sz="1000">
                <a:solidFill>
                  <a:schemeClr val="tx1"/>
                </a:solidFill>
                <a:latin typeface="Roboto Light"/>
                <a:cs typeface="Roboto Light"/>
              </a:defRPr>
            </a:lvl3pPr>
            <a:lvl4pPr marL="1370867" indent="0">
              <a:lnSpc>
                <a:spcPct val="120000"/>
              </a:lnSpc>
              <a:spcAft>
                <a:spcPts val="600"/>
              </a:spcAft>
              <a:buNone/>
              <a:defRPr sz="1000">
                <a:solidFill>
                  <a:schemeClr val="tx1"/>
                </a:solidFill>
                <a:latin typeface="Roboto Light"/>
                <a:cs typeface="Roboto Light"/>
              </a:defRPr>
            </a:lvl4pPr>
            <a:lvl5pPr marL="1827821" indent="0">
              <a:lnSpc>
                <a:spcPct val="120000"/>
              </a:lnSpc>
              <a:spcAft>
                <a:spcPts val="600"/>
              </a:spcAft>
              <a:buFont typeface="Arial"/>
              <a:buNone/>
              <a:defRPr sz="1000">
                <a:solidFill>
                  <a:schemeClr val="tx1"/>
                </a:solidFill>
                <a:latin typeface="Roboto Light"/>
                <a:cs typeface="Roboto Light"/>
              </a:defRPr>
            </a:lvl5pPr>
          </a:lstStyle>
          <a:p>
            <a:pPr lvl="0"/>
            <a:r>
              <a:rPr lang="sk-SK"/>
              <a:t>Click to edit Master text styles</a:t>
            </a:r>
          </a:p>
        </p:txBody>
      </p:sp>
      <p:sp>
        <p:nvSpPr>
          <p:cNvPr id="10" name="Content Placeholder 16"/>
          <p:cNvSpPr>
            <a:spLocks noGrp="1"/>
          </p:cNvSpPr>
          <p:nvPr>
            <p:ph sz="quarter" idx="21"/>
          </p:nvPr>
        </p:nvSpPr>
        <p:spPr>
          <a:xfrm>
            <a:off x="2201367" y="3849515"/>
            <a:ext cx="1957387" cy="1727200"/>
          </a:xfrm>
          <a:prstGeom prst="rect">
            <a:avLst/>
          </a:prstGeom>
        </p:spPr>
        <p:txBody>
          <a:bodyPr>
            <a:normAutofit/>
          </a:bodyPr>
          <a:lstStyle>
            <a:lvl1pPr marL="0" indent="0">
              <a:lnSpc>
                <a:spcPct val="120000"/>
              </a:lnSpc>
              <a:spcAft>
                <a:spcPts val="600"/>
              </a:spcAft>
              <a:buNone/>
              <a:defRPr sz="1000">
                <a:solidFill>
                  <a:schemeClr val="tx1"/>
                </a:solidFill>
                <a:latin typeface="Roboto Light"/>
                <a:cs typeface="Roboto Light"/>
              </a:defRPr>
            </a:lvl1pPr>
            <a:lvl2pPr marL="456947" indent="0">
              <a:lnSpc>
                <a:spcPct val="120000"/>
              </a:lnSpc>
              <a:spcAft>
                <a:spcPts val="600"/>
              </a:spcAft>
              <a:buNone/>
              <a:defRPr sz="1000">
                <a:solidFill>
                  <a:schemeClr val="tx1"/>
                </a:solidFill>
                <a:latin typeface="Roboto Light"/>
                <a:cs typeface="Roboto Light"/>
              </a:defRPr>
            </a:lvl2pPr>
            <a:lvl3pPr marL="913911" indent="0">
              <a:lnSpc>
                <a:spcPct val="120000"/>
              </a:lnSpc>
              <a:spcAft>
                <a:spcPts val="600"/>
              </a:spcAft>
              <a:buNone/>
              <a:defRPr sz="1000">
                <a:solidFill>
                  <a:schemeClr val="tx1"/>
                </a:solidFill>
                <a:latin typeface="Roboto Light"/>
                <a:cs typeface="Roboto Light"/>
              </a:defRPr>
            </a:lvl3pPr>
            <a:lvl4pPr marL="1370867" indent="0">
              <a:lnSpc>
                <a:spcPct val="120000"/>
              </a:lnSpc>
              <a:spcAft>
                <a:spcPts val="600"/>
              </a:spcAft>
              <a:buNone/>
              <a:defRPr sz="1000">
                <a:solidFill>
                  <a:schemeClr val="tx1"/>
                </a:solidFill>
                <a:latin typeface="Roboto Light"/>
                <a:cs typeface="Roboto Light"/>
              </a:defRPr>
            </a:lvl4pPr>
            <a:lvl5pPr marL="1827821" indent="0">
              <a:lnSpc>
                <a:spcPct val="120000"/>
              </a:lnSpc>
              <a:spcAft>
                <a:spcPts val="600"/>
              </a:spcAft>
              <a:buFont typeface="Arial"/>
              <a:buNone/>
              <a:defRPr sz="1000">
                <a:solidFill>
                  <a:schemeClr val="tx1"/>
                </a:solidFill>
                <a:latin typeface="Roboto Light"/>
                <a:cs typeface="Roboto Light"/>
              </a:defRPr>
            </a:lvl5pPr>
          </a:lstStyle>
          <a:p>
            <a:pPr lvl="0"/>
            <a:r>
              <a:rPr lang="sk-SK"/>
              <a:t>Click to edit Master text styles</a:t>
            </a:r>
          </a:p>
        </p:txBody>
      </p:sp>
      <p:sp>
        <p:nvSpPr>
          <p:cNvPr id="12" name="Title 1"/>
          <p:cNvSpPr>
            <a:spLocks noGrp="1"/>
          </p:cNvSpPr>
          <p:nvPr>
            <p:ph type="title"/>
          </p:nvPr>
        </p:nvSpPr>
        <p:spPr>
          <a:xfrm>
            <a:off x="252000" y="795511"/>
            <a:ext cx="7901399" cy="508000"/>
          </a:xfrm>
        </p:spPr>
        <p:txBody>
          <a:bodyPr/>
          <a:lstStyle>
            <a:lvl1pPr>
              <a:defRPr>
                <a:latin typeface="+mj-lt"/>
              </a:defRPr>
            </a:lvl1pPr>
          </a:lstStyle>
          <a:p>
            <a:r>
              <a:rPr lang="sk-SK" dirty="0"/>
              <a:t>Click to edit Master title style</a:t>
            </a:r>
            <a:endParaRPr lang="en-US" dirty="0"/>
          </a:p>
        </p:txBody>
      </p:sp>
      <p:sp>
        <p:nvSpPr>
          <p:cNvPr id="13" name="Footer Placeholder 4"/>
          <p:cNvSpPr>
            <a:spLocks noGrp="1"/>
          </p:cNvSpPr>
          <p:nvPr>
            <p:ph type="ftr" sz="quarter" idx="3"/>
          </p:nvPr>
        </p:nvSpPr>
        <p:spPr>
          <a:xfrm>
            <a:off x="4572000" y="6273800"/>
            <a:ext cx="4319588" cy="196850"/>
          </a:xfrm>
          <a:prstGeom prst="rect">
            <a:avLst/>
          </a:prstGeom>
        </p:spPr>
        <p:txBody>
          <a:bodyPr vert="horz" lIns="68564" tIns="0" rIns="68564" bIns="0" anchor="b" anchorCtr="0">
            <a:noAutofit/>
          </a:bodyPr>
          <a:lstStyle>
            <a:lvl1pPr algn="r" defTabSz="914124" fontAlgn="auto">
              <a:spcBef>
                <a:spcPts val="0"/>
              </a:spcBef>
              <a:spcAft>
                <a:spcPts val="0"/>
              </a:spcAft>
              <a:defRPr sz="1000" i="0" u="none" spc="0" dirty="0">
                <a:solidFill>
                  <a:schemeClr val="accent3"/>
                </a:solidFill>
                <a:latin typeface="+mj-lt"/>
                <a:ea typeface="+mn-ea"/>
                <a:cs typeface="Roboto Light"/>
              </a:defRPr>
            </a:lvl1pPr>
          </a:lstStyle>
          <a:p>
            <a:pPr>
              <a:defRPr/>
            </a:pPr>
            <a:r>
              <a:rPr lang="en-US">
                <a:solidFill>
                  <a:srgbClr val="A6B5BF"/>
                </a:solidFill>
              </a:rPr>
              <a:t>www.goldquestcorp.com | &lt; # &gt;</a:t>
            </a:r>
          </a:p>
        </p:txBody>
      </p:sp>
    </p:spTree>
    <p:extLst>
      <p:ext uri="{BB962C8B-B14F-4D97-AF65-F5344CB8AC3E}">
        <p14:creationId xmlns:p14="http://schemas.microsoft.com/office/powerpoint/2010/main" val="1737789994"/>
      </p:ext>
    </p:extLst>
  </p:cSld>
  <p:clrMapOvr>
    <a:masterClrMapping/>
  </p:clrMapOvr>
</p:sldLayout>
</file>

<file path=ppt/slideLayouts/slideLayout282.xml><?xml version="1.0" encoding="utf-8"?>
<p:sldLayout xmlns:a="http://schemas.openxmlformats.org/drawingml/2006/main" xmlns:r="http://schemas.openxmlformats.org/officeDocument/2006/relationships" xmlns:p="http://schemas.openxmlformats.org/presentationml/2006/main" preserve="1" userDrawn="1">
  <p:cSld name="Slide 1">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52000" y="1524000"/>
            <a:ext cx="4320000" cy="4495800"/>
          </a:xfrm>
          <a:prstGeom prst="rect">
            <a:avLst/>
          </a:prstGeom>
        </p:spPr>
        <p:txBody>
          <a:bodyPr>
            <a:noAutofit/>
          </a:bodyPr>
          <a:lstStyle>
            <a:lvl1pPr marL="0" indent="0" algn="l">
              <a:lnSpc>
                <a:spcPct val="120000"/>
              </a:lnSpc>
              <a:buFont typeface="Arial"/>
              <a:buNone/>
              <a:defRPr sz="1000">
                <a:solidFill>
                  <a:schemeClr val="tx1"/>
                </a:solidFill>
                <a:latin typeface="Roboto Light"/>
                <a:cs typeface="Roboto Light"/>
              </a:defRPr>
            </a:lvl1pPr>
            <a:lvl2pPr marL="456947" indent="0" algn="ctr">
              <a:buNone/>
              <a:defRPr sz="2000"/>
            </a:lvl2pPr>
            <a:lvl3pPr marL="913911" indent="0" algn="ctr">
              <a:buNone/>
              <a:defRPr sz="1800"/>
            </a:lvl3pPr>
            <a:lvl4pPr marL="1370867" indent="0" algn="ctr">
              <a:buNone/>
              <a:defRPr sz="1600"/>
            </a:lvl4pPr>
            <a:lvl5pPr marL="1827821" indent="0" algn="ctr">
              <a:buNone/>
              <a:defRPr sz="1600"/>
            </a:lvl5pPr>
            <a:lvl6pPr marL="2284775" indent="0" algn="ctr">
              <a:buNone/>
              <a:defRPr sz="1600"/>
            </a:lvl6pPr>
            <a:lvl7pPr marL="2741723" indent="0" algn="ctr">
              <a:buNone/>
              <a:defRPr sz="1600"/>
            </a:lvl7pPr>
            <a:lvl8pPr marL="3198680" indent="0" algn="ctr">
              <a:buNone/>
              <a:defRPr sz="1600"/>
            </a:lvl8pPr>
            <a:lvl9pPr marL="3655634" indent="0" algn="ctr">
              <a:buNone/>
              <a:defRPr sz="1600"/>
            </a:lvl9pPr>
          </a:lstStyle>
          <a:p>
            <a:r>
              <a:rPr lang="sk-SK" dirty="0"/>
              <a:t>Click to edit Master subtitle style</a:t>
            </a:r>
            <a:endParaRPr lang="en-US" dirty="0"/>
          </a:p>
        </p:txBody>
      </p:sp>
      <p:sp>
        <p:nvSpPr>
          <p:cNvPr id="17" name="Content Placeholder 16"/>
          <p:cNvSpPr>
            <a:spLocks noGrp="1"/>
          </p:cNvSpPr>
          <p:nvPr>
            <p:ph sz="quarter" idx="14"/>
          </p:nvPr>
        </p:nvSpPr>
        <p:spPr>
          <a:xfrm>
            <a:off x="4572000" y="1524000"/>
            <a:ext cx="4320000" cy="4495800"/>
          </a:xfrm>
          <a:prstGeom prst="rect">
            <a:avLst/>
          </a:prstGeom>
        </p:spPr>
        <p:txBody>
          <a:bodyPr>
            <a:normAutofit/>
          </a:bodyPr>
          <a:lstStyle>
            <a:lvl1pPr marL="0" indent="0">
              <a:lnSpc>
                <a:spcPct val="120000"/>
              </a:lnSpc>
              <a:buNone/>
              <a:defRPr sz="1000">
                <a:solidFill>
                  <a:schemeClr val="tx1"/>
                </a:solidFill>
                <a:latin typeface="Roboto Light"/>
                <a:cs typeface="Roboto Light"/>
              </a:defRPr>
            </a:lvl1pPr>
            <a:lvl2pPr marL="456947" indent="0">
              <a:lnSpc>
                <a:spcPct val="120000"/>
              </a:lnSpc>
              <a:buNone/>
              <a:defRPr sz="1000">
                <a:solidFill>
                  <a:schemeClr val="tx1"/>
                </a:solidFill>
                <a:latin typeface="Roboto Light"/>
                <a:cs typeface="Roboto Light"/>
              </a:defRPr>
            </a:lvl2pPr>
            <a:lvl3pPr marL="913911" indent="0">
              <a:lnSpc>
                <a:spcPct val="120000"/>
              </a:lnSpc>
              <a:buNone/>
              <a:defRPr sz="1000">
                <a:solidFill>
                  <a:schemeClr val="tx1"/>
                </a:solidFill>
                <a:latin typeface="Roboto Light"/>
                <a:cs typeface="Roboto Light"/>
              </a:defRPr>
            </a:lvl3pPr>
            <a:lvl4pPr marL="1370867" indent="0">
              <a:lnSpc>
                <a:spcPct val="120000"/>
              </a:lnSpc>
              <a:buNone/>
              <a:defRPr sz="1000">
                <a:solidFill>
                  <a:schemeClr val="tx1"/>
                </a:solidFill>
                <a:latin typeface="Roboto Light"/>
                <a:cs typeface="Roboto Light"/>
              </a:defRPr>
            </a:lvl4pPr>
            <a:lvl5pPr marL="1827821" indent="0">
              <a:lnSpc>
                <a:spcPct val="120000"/>
              </a:lnSpc>
              <a:buFont typeface="Arial"/>
              <a:buNone/>
              <a:defRPr sz="1000">
                <a:solidFill>
                  <a:schemeClr val="tx1"/>
                </a:solidFill>
                <a:latin typeface="Roboto Light"/>
                <a:cs typeface="Roboto Light"/>
              </a:defRPr>
            </a:lvl5pPr>
          </a:lstStyle>
          <a:p>
            <a:pPr lvl="0"/>
            <a:r>
              <a:rPr lang="sk-SK" dirty="0"/>
              <a:t>Click to edit Master text styles</a:t>
            </a:r>
          </a:p>
          <a:p>
            <a:pPr lvl="1"/>
            <a:r>
              <a:rPr lang="sk-SK" dirty="0"/>
              <a:t>Second level</a:t>
            </a:r>
          </a:p>
          <a:p>
            <a:pPr lvl="2"/>
            <a:r>
              <a:rPr lang="sk-SK" dirty="0"/>
              <a:t>Third level</a:t>
            </a:r>
          </a:p>
          <a:p>
            <a:pPr lvl="3"/>
            <a:r>
              <a:rPr lang="sk-SK" dirty="0"/>
              <a:t>Fourth level</a:t>
            </a:r>
          </a:p>
          <a:p>
            <a:pPr lvl="4"/>
            <a:r>
              <a:rPr lang="sk-SK" dirty="0"/>
              <a:t>Fifth level</a:t>
            </a:r>
            <a:endParaRPr lang="en-US" dirty="0"/>
          </a:p>
        </p:txBody>
      </p:sp>
      <p:sp>
        <p:nvSpPr>
          <p:cNvPr id="7" name="Title 1"/>
          <p:cNvSpPr>
            <a:spLocks noGrp="1"/>
          </p:cNvSpPr>
          <p:nvPr>
            <p:ph type="title"/>
          </p:nvPr>
        </p:nvSpPr>
        <p:spPr>
          <a:xfrm>
            <a:off x="252000" y="795511"/>
            <a:ext cx="7901399" cy="508000"/>
          </a:xfrm>
        </p:spPr>
        <p:txBody>
          <a:bodyPr/>
          <a:lstStyle>
            <a:lvl1pPr>
              <a:defRPr>
                <a:latin typeface="+mj-lt"/>
              </a:defRPr>
            </a:lvl1pPr>
          </a:lstStyle>
          <a:p>
            <a:r>
              <a:rPr lang="sk-SK" dirty="0"/>
              <a:t>Click to edit Master title style</a:t>
            </a:r>
            <a:endParaRPr lang="en-US" dirty="0"/>
          </a:p>
        </p:txBody>
      </p:sp>
      <p:sp>
        <p:nvSpPr>
          <p:cNvPr id="10" name="Footer Placeholder 4"/>
          <p:cNvSpPr>
            <a:spLocks noGrp="1"/>
          </p:cNvSpPr>
          <p:nvPr>
            <p:ph type="ftr" sz="quarter" idx="3"/>
          </p:nvPr>
        </p:nvSpPr>
        <p:spPr>
          <a:xfrm>
            <a:off x="4572000" y="6273800"/>
            <a:ext cx="4319588" cy="196850"/>
          </a:xfrm>
          <a:prstGeom prst="rect">
            <a:avLst/>
          </a:prstGeom>
        </p:spPr>
        <p:txBody>
          <a:bodyPr vert="horz" lIns="68564" tIns="0" rIns="68564" bIns="0" anchor="b" anchorCtr="0">
            <a:noAutofit/>
          </a:bodyPr>
          <a:lstStyle>
            <a:lvl1pPr algn="r" defTabSz="914124" fontAlgn="auto">
              <a:spcBef>
                <a:spcPts val="0"/>
              </a:spcBef>
              <a:spcAft>
                <a:spcPts val="0"/>
              </a:spcAft>
              <a:defRPr sz="1000" i="0" u="none" spc="0" dirty="0">
                <a:solidFill>
                  <a:schemeClr val="accent3"/>
                </a:solidFill>
                <a:latin typeface="+mj-lt"/>
                <a:ea typeface="+mn-ea"/>
                <a:cs typeface="Roboto Light"/>
              </a:defRPr>
            </a:lvl1pPr>
          </a:lstStyle>
          <a:p>
            <a:pPr>
              <a:defRPr/>
            </a:pPr>
            <a:r>
              <a:rPr lang="en-US">
                <a:solidFill>
                  <a:srgbClr val="A6B5BF"/>
                </a:solidFill>
              </a:rPr>
              <a:t>www.goldquestcorp.com | &lt; # &gt;</a:t>
            </a:r>
          </a:p>
        </p:txBody>
      </p:sp>
    </p:spTree>
    <p:extLst>
      <p:ext uri="{BB962C8B-B14F-4D97-AF65-F5344CB8AC3E}">
        <p14:creationId xmlns:p14="http://schemas.microsoft.com/office/powerpoint/2010/main" val="3373884083"/>
      </p:ext>
    </p:extLst>
  </p:cSld>
  <p:clrMapOvr>
    <a:masterClrMapping/>
  </p:clrMapOvr>
</p:sldLayout>
</file>

<file path=ppt/slideLayouts/slideLayout283.xml><?xml version="1.0" encoding="utf-8"?>
<p:sldLayout xmlns:a="http://schemas.openxmlformats.org/drawingml/2006/main" xmlns:r="http://schemas.openxmlformats.org/officeDocument/2006/relationships" xmlns:p="http://schemas.openxmlformats.org/presentationml/2006/main" preserve="1" userDrawn="1">
  <p:cSld name="2_Slide 1">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52000" y="1524000"/>
            <a:ext cx="4320000" cy="4495800"/>
          </a:xfrm>
          <a:prstGeom prst="rect">
            <a:avLst/>
          </a:prstGeom>
        </p:spPr>
        <p:txBody>
          <a:bodyPr>
            <a:noAutofit/>
          </a:bodyPr>
          <a:lstStyle>
            <a:lvl1pPr marL="0" indent="0" algn="l">
              <a:lnSpc>
                <a:spcPct val="120000"/>
              </a:lnSpc>
              <a:buFont typeface="Arial"/>
              <a:buNone/>
              <a:defRPr sz="1000">
                <a:solidFill>
                  <a:schemeClr val="tx1"/>
                </a:solidFill>
                <a:latin typeface="Roboto Light"/>
                <a:cs typeface="Roboto Light"/>
              </a:defRPr>
            </a:lvl1pPr>
            <a:lvl2pPr marL="456947" indent="0" algn="ctr">
              <a:buNone/>
              <a:defRPr sz="2000"/>
            </a:lvl2pPr>
            <a:lvl3pPr marL="913911" indent="0" algn="ctr">
              <a:buNone/>
              <a:defRPr sz="1800"/>
            </a:lvl3pPr>
            <a:lvl4pPr marL="1370867" indent="0" algn="ctr">
              <a:buNone/>
              <a:defRPr sz="1600"/>
            </a:lvl4pPr>
            <a:lvl5pPr marL="1827821" indent="0" algn="ctr">
              <a:buNone/>
              <a:defRPr sz="1600"/>
            </a:lvl5pPr>
            <a:lvl6pPr marL="2284775" indent="0" algn="ctr">
              <a:buNone/>
              <a:defRPr sz="1600"/>
            </a:lvl6pPr>
            <a:lvl7pPr marL="2741723" indent="0" algn="ctr">
              <a:buNone/>
              <a:defRPr sz="1600"/>
            </a:lvl7pPr>
            <a:lvl8pPr marL="3198680" indent="0" algn="ctr">
              <a:buNone/>
              <a:defRPr sz="1600"/>
            </a:lvl8pPr>
            <a:lvl9pPr marL="3655634" indent="0" algn="ctr">
              <a:buNone/>
              <a:defRPr sz="1600"/>
            </a:lvl9pPr>
          </a:lstStyle>
          <a:p>
            <a:r>
              <a:rPr lang="sk-SK" dirty="0"/>
              <a:t>Click to edit Master subtitle style</a:t>
            </a:r>
            <a:endParaRPr lang="en-US" dirty="0"/>
          </a:p>
        </p:txBody>
      </p:sp>
      <p:sp>
        <p:nvSpPr>
          <p:cNvPr id="7" name="Title 1"/>
          <p:cNvSpPr>
            <a:spLocks noGrp="1"/>
          </p:cNvSpPr>
          <p:nvPr>
            <p:ph type="title"/>
          </p:nvPr>
        </p:nvSpPr>
        <p:spPr>
          <a:xfrm>
            <a:off x="252000" y="795511"/>
            <a:ext cx="7901399" cy="508000"/>
          </a:xfrm>
        </p:spPr>
        <p:txBody>
          <a:bodyPr/>
          <a:lstStyle>
            <a:lvl1pPr>
              <a:defRPr>
                <a:latin typeface="+mj-lt"/>
              </a:defRPr>
            </a:lvl1pPr>
          </a:lstStyle>
          <a:p>
            <a:r>
              <a:rPr lang="sk-SK" dirty="0"/>
              <a:t>Click to edit Master title style</a:t>
            </a:r>
            <a:endParaRPr lang="en-US" dirty="0"/>
          </a:p>
        </p:txBody>
      </p:sp>
      <p:sp>
        <p:nvSpPr>
          <p:cNvPr id="9" name="Footer Placeholder 4"/>
          <p:cNvSpPr>
            <a:spLocks noGrp="1"/>
          </p:cNvSpPr>
          <p:nvPr>
            <p:ph type="ftr" sz="quarter" idx="3"/>
          </p:nvPr>
        </p:nvSpPr>
        <p:spPr>
          <a:xfrm>
            <a:off x="4572000" y="6273800"/>
            <a:ext cx="4319588" cy="196850"/>
          </a:xfrm>
          <a:prstGeom prst="rect">
            <a:avLst/>
          </a:prstGeom>
        </p:spPr>
        <p:txBody>
          <a:bodyPr vert="horz" lIns="68564" tIns="0" rIns="68564" bIns="0" anchor="b" anchorCtr="0">
            <a:noAutofit/>
          </a:bodyPr>
          <a:lstStyle>
            <a:lvl1pPr algn="r" defTabSz="914124" fontAlgn="auto">
              <a:spcBef>
                <a:spcPts val="0"/>
              </a:spcBef>
              <a:spcAft>
                <a:spcPts val="0"/>
              </a:spcAft>
              <a:defRPr sz="1000" i="0" u="none" spc="0" dirty="0">
                <a:solidFill>
                  <a:schemeClr val="accent3"/>
                </a:solidFill>
                <a:latin typeface="+mj-lt"/>
                <a:ea typeface="+mn-ea"/>
                <a:cs typeface="Roboto Light"/>
              </a:defRPr>
            </a:lvl1pPr>
          </a:lstStyle>
          <a:p>
            <a:pPr>
              <a:defRPr/>
            </a:pPr>
            <a:r>
              <a:rPr lang="en-US">
                <a:solidFill>
                  <a:srgbClr val="A6B5BF"/>
                </a:solidFill>
              </a:rPr>
              <a:t>www.goldquestcorp.com | &lt; # &gt;</a:t>
            </a:r>
          </a:p>
        </p:txBody>
      </p:sp>
    </p:spTree>
    <p:extLst>
      <p:ext uri="{BB962C8B-B14F-4D97-AF65-F5344CB8AC3E}">
        <p14:creationId xmlns:p14="http://schemas.microsoft.com/office/powerpoint/2010/main" val="2494022001"/>
      </p:ext>
    </p:extLst>
  </p:cSld>
  <p:clrMapOvr>
    <a:masterClrMapping/>
  </p:clrMapOvr>
</p:sldLayout>
</file>

<file path=ppt/slideLayouts/slideLayout284.xml><?xml version="1.0" encoding="utf-8"?>
<p:sldLayout xmlns:a="http://schemas.openxmlformats.org/drawingml/2006/main" xmlns:r="http://schemas.openxmlformats.org/officeDocument/2006/relationships" xmlns:p="http://schemas.openxmlformats.org/presentationml/2006/main" preserve="1" userDrawn="1">
  <p:cSld name="8_Slide 1">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25" y="1524000"/>
            <a:ext cx="4319999" cy="4495800"/>
          </a:xfrm>
          <a:prstGeom prst="rect">
            <a:avLst/>
          </a:prstGeom>
        </p:spPr>
        <p:txBody>
          <a:bodyPr>
            <a:normAutofit/>
          </a:bodyPr>
          <a:lstStyle>
            <a:lvl1pPr marL="0" indent="0" algn="l">
              <a:lnSpc>
                <a:spcPct val="120000"/>
              </a:lnSpc>
              <a:buFont typeface="Arial"/>
              <a:buNone/>
              <a:defRPr sz="1000">
                <a:solidFill>
                  <a:schemeClr val="tx1"/>
                </a:solidFill>
                <a:latin typeface="Roboto Light"/>
                <a:cs typeface="Roboto Light"/>
              </a:defRPr>
            </a:lvl1pPr>
            <a:lvl2pPr marL="456947" indent="0" algn="ctr">
              <a:buNone/>
              <a:defRPr sz="2000"/>
            </a:lvl2pPr>
            <a:lvl3pPr marL="913911" indent="0" algn="ctr">
              <a:buNone/>
              <a:defRPr sz="1800"/>
            </a:lvl3pPr>
            <a:lvl4pPr marL="1370867" indent="0" algn="ctr">
              <a:buNone/>
              <a:defRPr sz="1600"/>
            </a:lvl4pPr>
            <a:lvl5pPr marL="1827821" indent="0" algn="ctr">
              <a:buNone/>
              <a:defRPr sz="1600"/>
            </a:lvl5pPr>
            <a:lvl6pPr marL="2284775" indent="0" algn="ctr">
              <a:buNone/>
              <a:defRPr sz="1600"/>
            </a:lvl6pPr>
            <a:lvl7pPr marL="2741723" indent="0" algn="ctr">
              <a:buNone/>
              <a:defRPr sz="1600"/>
            </a:lvl7pPr>
            <a:lvl8pPr marL="3198680" indent="0" algn="ctr">
              <a:buNone/>
              <a:defRPr sz="1600"/>
            </a:lvl8pPr>
            <a:lvl9pPr marL="3655634" indent="0" algn="ctr">
              <a:buNone/>
              <a:defRPr sz="1600"/>
            </a:lvl9pPr>
          </a:lstStyle>
          <a:p>
            <a:r>
              <a:rPr lang="sk-SK"/>
              <a:t>Click to edit Master subtitle style</a:t>
            </a:r>
            <a:endParaRPr lang="en-US" dirty="0"/>
          </a:p>
        </p:txBody>
      </p:sp>
      <p:sp>
        <p:nvSpPr>
          <p:cNvPr id="7" name="Zástupný symbol obrázka 6"/>
          <p:cNvSpPr>
            <a:spLocks noGrp="1"/>
          </p:cNvSpPr>
          <p:nvPr>
            <p:ph type="pic" sz="quarter" idx="19"/>
          </p:nvPr>
        </p:nvSpPr>
        <p:spPr>
          <a:xfrm>
            <a:off x="252414" y="1524000"/>
            <a:ext cx="4319587" cy="4495800"/>
          </a:xfrm>
        </p:spPr>
        <p:txBody>
          <a:bodyPr spcCol="269933" rtlCol="0">
            <a:noAutofit/>
          </a:bodyPr>
          <a:lstStyle/>
          <a:p>
            <a:pPr lvl="0"/>
            <a:endParaRPr lang="en-US" noProof="0"/>
          </a:p>
        </p:txBody>
      </p:sp>
      <p:sp>
        <p:nvSpPr>
          <p:cNvPr id="8" name="Title 1"/>
          <p:cNvSpPr>
            <a:spLocks noGrp="1"/>
          </p:cNvSpPr>
          <p:nvPr>
            <p:ph type="title"/>
          </p:nvPr>
        </p:nvSpPr>
        <p:spPr>
          <a:xfrm>
            <a:off x="252000" y="795511"/>
            <a:ext cx="7901399" cy="508000"/>
          </a:xfrm>
        </p:spPr>
        <p:txBody>
          <a:bodyPr/>
          <a:lstStyle>
            <a:lvl1pPr>
              <a:defRPr>
                <a:latin typeface="+mj-lt"/>
              </a:defRPr>
            </a:lvl1pPr>
          </a:lstStyle>
          <a:p>
            <a:r>
              <a:rPr lang="sk-SK"/>
              <a:t>Click to edit Master title style</a:t>
            </a:r>
            <a:endParaRPr lang="en-US"/>
          </a:p>
        </p:txBody>
      </p:sp>
      <p:sp>
        <p:nvSpPr>
          <p:cNvPr id="11" name="Footer Placeholder 4"/>
          <p:cNvSpPr>
            <a:spLocks noGrp="1"/>
          </p:cNvSpPr>
          <p:nvPr>
            <p:ph type="ftr" sz="quarter" idx="3"/>
          </p:nvPr>
        </p:nvSpPr>
        <p:spPr>
          <a:xfrm>
            <a:off x="4572000" y="6273800"/>
            <a:ext cx="4319588" cy="196850"/>
          </a:xfrm>
          <a:prstGeom prst="rect">
            <a:avLst/>
          </a:prstGeom>
        </p:spPr>
        <p:txBody>
          <a:bodyPr vert="horz" lIns="68564" tIns="0" rIns="68564" bIns="0" anchor="b" anchorCtr="0">
            <a:noAutofit/>
          </a:bodyPr>
          <a:lstStyle>
            <a:lvl1pPr algn="r" defTabSz="914124" fontAlgn="auto">
              <a:spcBef>
                <a:spcPts val="0"/>
              </a:spcBef>
              <a:spcAft>
                <a:spcPts val="0"/>
              </a:spcAft>
              <a:defRPr sz="1000" i="0" u="none" spc="0" dirty="0">
                <a:solidFill>
                  <a:srgbClr val="967D4C"/>
                </a:solidFill>
                <a:latin typeface="+mj-lt"/>
                <a:ea typeface="+mn-ea"/>
                <a:cs typeface="Roboto Light"/>
              </a:defRPr>
            </a:lvl1pPr>
          </a:lstStyle>
          <a:p>
            <a:pPr>
              <a:defRPr/>
            </a:pPr>
            <a:r>
              <a:rPr lang="en-US"/>
              <a:t>www.goldquestcorp.com | &lt; # &gt;</a:t>
            </a:r>
          </a:p>
        </p:txBody>
      </p:sp>
    </p:spTree>
    <p:extLst>
      <p:ext uri="{BB962C8B-B14F-4D97-AF65-F5344CB8AC3E}">
        <p14:creationId xmlns:p14="http://schemas.microsoft.com/office/powerpoint/2010/main" val="1084358845"/>
      </p:ext>
    </p:extLst>
  </p:cSld>
  <p:clrMapOvr>
    <a:masterClrMapping/>
  </p:clrMapOvr>
</p:sldLayout>
</file>

<file path=ppt/slideLayouts/slideLayout285.xml><?xml version="1.0" encoding="utf-8"?>
<p:sldLayout xmlns:a="http://schemas.openxmlformats.org/drawingml/2006/main" xmlns:r="http://schemas.openxmlformats.org/officeDocument/2006/relationships" xmlns:p="http://schemas.openxmlformats.org/presentationml/2006/main" preserve="1" userDrawn="1">
  <p:cSld name="9_Slide 1">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25" y="1524000"/>
            <a:ext cx="4319999" cy="4495800"/>
          </a:xfrm>
          <a:prstGeom prst="rect">
            <a:avLst/>
          </a:prstGeom>
        </p:spPr>
        <p:txBody>
          <a:bodyPr>
            <a:noAutofit/>
          </a:bodyPr>
          <a:lstStyle>
            <a:lvl1pPr marL="0" indent="0" algn="l">
              <a:lnSpc>
                <a:spcPct val="120000"/>
              </a:lnSpc>
              <a:buFont typeface="Arial"/>
              <a:buNone/>
              <a:defRPr sz="1000">
                <a:solidFill>
                  <a:schemeClr val="tx1"/>
                </a:solidFill>
                <a:latin typeface="Roboto Light"/>
                <a:cs typeface="Roboto Light"/>
              </a:defRPr>
            </a:lvl1pPr>
            <a:lvl2pPr marL="456947" indent="0" algn="ctr">
              <a:buNone/>
              <a:defRPr sz="2000"/>
            </a:lvl2pPr>
            <a:lvl3pPr marL="913911" indent="0" algn="ctr">
              <a:buNone/>
              <a:defRPr sz="1800"/>
            </a:lvl3pPr>
            <a:lvl4pPr marL="1370867" indent="0" algn="ctr">
              <a:buNone/>
              <a:defRPr sz="1600"/>
            </a:lvl4pPr>
            <a:lvl5pPr marL="1827821" indent="0" algn="ctr">
              <a:buNone/>
              <a:defRPr sz="1600"/>
            </a:lvl5pPr>
            <a:lvl6pPr marL="2284775" indent="0" algn="ctr">
              <a:buNone/>
              <a:defRPr sz="1600"/>
            </a:lvl6pPr>
            <a:lvl7pPr marL="2741723" indent="0" algn="ctr">
              <a:buNone/>
              <a:defRPr sz="1600"/>
            </a:lvl7pPr>
            <a:lvl8pPr marL="3198680" indent="0" algn="ctr">
              <a:buNone/>
              <a:defRPr sz="1600"/>
            </a:lvl8pPr>
            <a:lvl9pPr marL="3655634" indent="0" algn="ctr">
              <a:buNone/>
              <a:defRPr sz="1600"/>
            </a:lvl9pPr>
          </a:lstStyle>
          <a:p>
            <a:r>
              <a:rPr lang="sk-SK"/>
              <a:t>Click to edit Master subtitle style</a:t>
            </a:r>
            <a:endParaRPr lang="en-US" dirty="0"/>
          </a:p>
        </p:txBody>
      </p:sp>
      <p:sp>
        <p:nvSpPr>
          <p:cNvPr id="6" name="Title 1"/>
          <p:cNvSpPr>
            <a:spLocks noGrp="1"/>
          </p:cNvSpPr>
          <p:nvPr>
            <p:ph type="title"/>
          </p:nvPr>
        </p:nvSpPr>
        <p:spPr>
          <a:xfrm>
            <a:off x="252000" y="795511"/>
            <a:ext cx="7901399" cy="508000"/>
          </a:xfrm>
        </p:spPr>
        <p:txBody>
          <a:bodyPr/>
          <a:lstStyle/>
          <a:p>
            <a:r>
              <a:rPr lang="sk-SK"/>
              <a:t>Click to edit Master title style</a:t>
            </a:r>
            <a:endParaRPr lang="en-US"/>
          </a:p>
        </p:txBody>
      </p:sp>
      <p:sp>
        <p:nvSpPr>
          <p:cNvPr id="9" name="Footer Placeholder 4"/>
          <p:cNvSpPr>
            <a:spLocks noGrp="1"/>
          </p:cNvSpPr>
          <p:nvPr>
            <p:ph type="ftr" sz="quarter" idx="3"/>
          </p:nvPr>
        </p:nvSpPr>
        <p:spPr>
          <a:xfrm>
            <a:off x="4572000" y="6273800"/>
            <a:ext cx="4319588" cy="196850"/>
          </a:xfrm>
          <a:prstGeom prst="rect">
            <a:avLst/>
          </a:prstGeom>
        </p:spPr>
        <p:txBody>
          <a:bodyPr vert="horz" lIns="68564" tIns="0" rIns="68564" bIns="0" anchor="b" anchorCtr="0">
            <a:noAutofit/>
          </a:bodyPr>
          <a:lstStyle>
            <a:lvl1pPr algn="r" defTabSz="914124" fontAlgn="auto">
              <a:spcBef>
                <a:spcPts val="0"/>
              </a:spcBef>
              <a:spcAft>
                <a:spcPts val="0"/>
              </a:spcAft>
              <a:defRPr sz="1000" i="0" u="none" spc="0" dirty="0">
                <a:solidFill>
                  <a:srgbClr val="967D4C"/>
                </a:solidFill>
                <a:latin typeface="+mj-lt"/>
                <a:ea typeface="+mn-ea"/>
                <a:cs typeface="Roboto Light"/>
              </a:defRPr>
            </a:lvl1pPr>
          </a:lstStyle>
          <a:p>
            <a:pPr>
              <a:defRPr/>
            </a:pPr>
            <a:r>
              <a:rPr lang="en-US"/>
              <a:t>www.goldquestcorp.com | &lt; # &gt;</a:t>
            </a:r>
          </a:p>
        </p:txBody>
      </p:sp>
    </p:spTree>
    <p:extLst>
      <p:ext uri="{BB962C8B-B14F-4D97-AF65-F5344CB8AC3E}">
        <p14:creationId xmlns:p14="http://schemas.microsoft.com/office/powerpoint/2010/main" val="1977553139"/>
      </p:ext>
    </p:extLst>
  </p:cSld>
  <p:clrMapOvr>
    <a:masterClrMapping/>
  </p:clrMapOvr>
</p:sldLayout>
</file>

<file path=ppt/slideLayouts/slideLayout286.xml><?xml version="1.0" encoding="utf-8"?>
<p:sldLayout xmlns:a="http://schemas.openxmlformats.org/drawingml/2006/main" xmlns:r="http://schemas.openxmlformats.org/officeDocument/2006/relationships" xmlns:p="http://schemas.openxmlformats.org/presentationml/2006/main" preserve="1" userDrawn="1">
  <p:cSld name="1_Slide 1">
    <p:spTree>
      <p:nvGrpSpPr>
        <p:cNvPr id="1" name=""/>
        <p:cNvGrpSpPr/>
        <p:nvPr/>
      </p:nvGrpSpPr>
      <p:grpSpPr>
        <a:xfrm>
          <a:off x="0" y="0"/>
          <a:ext cx="0" cy="0"/>
          <a:chOff x="0" y="0"/>
          <a:chExt cx="0" cy="0"/>
        </a:xfrm>
      </p:grpSpPr>
      <p:sp>
        <p:nvSpPr>
          <p:cNvPr id="5" name="Zástupný symbol obrázka 4"/>
          <p:cNvSpPr>
            <a:spLocks noGrp="1"/>
          </p:cNvSpPr>
          <p:nvPr>
            <p:ph type="pic" sz="quarter" idx="18"/>
          </p:nvPr>
        </p:nvSpPr>
        <p:spPr>
          <a:xfrm>
            <a:off x="252414" y="1524000"/>
            <a:ext cx="8639175" cy="4495800"/>
          </a:xfrm>
        </p:spPr>
        <p:txBody>
          <a:bodyPr spcCol="269933" rtlCol="0">
            <a:noAutofit/>
          </a:bodyPr>
          <a:lstStyle/>
          <a:p>
            <a:pPr lvl="0"/>
            <a:endParaRPr lang="en-US" noProof="0"/>
          </a:p>
        </p:txBody>
      </p:sp>
      <p:sp>
        <p:nvSpPr>
          <p:cNvPr id="6" name="Title 1"/>
          <p:cNvSpPr>
            <a:spLocks noGrp="1"/>
          </p:cNvSpPr>
          <p:nvPr>
            <p:ph type="title"/>
          </p:nvPr>
        </p:nvSpPr>
        <p:spPr>
          <a:xfrm>
            <a:off x="252000" y="795511"/>
            <a:ext cx="7901399" cy="508000"/>
          </a:xfrm>
        </p:spPr>
        <p:txBody>
          <a:bodyPr/>
          <a:lstStyle/>
          <a:p>
            <a:r>
              <a:rPr lang="sk-SK"/>
              <a:t>Click to edit Master title style</a:t>
            </a:r>
            <a:endParaRPr lang="en-US"/>
          </a:p>
        </p:txBody>
      </p:sp>
      <p:sp>
        <p:nvSpPr>
          <p:cNvPr id="9" name="Footer Placeholder 4"/>
          <p:cNvSpPr>
            <a:spLocks noGrp="1"/>
          </p:cNvSpPr>
          <p:nvPr>
            <p:ph type="ftr" sz="quarter" idx="3"/>
          </p:nvPr>
        </p:nvSpPr>
        <p:spPr>
          <a:xfrm>
            <a:off x="4572000" y="6273800"/>
            <a:ext cx="4319588" cy="196850"/>
          </a:xfrm>
          <a:prstGeom prst="rect">
            <a:avLst/>
          </a:prstGeom>
        </p:spPr>
        <p:txBody>
          <a:bodyPr vert="horz" lIns="68564" tIns="0" rIns="68564" bIns="0" anchor="b" anchorCtr="0">
            <a:noAutofit/>
          </a:bodyPr>
          <a:lstStyle>
            <a:lvl1pPr algn="r" defTabSz="914124" fontAlgn="auto">
              <a:spcBef>
                <a:spcPts val="0"/>
              </a:spcBef>
              <a:spcAft>
                <a:spcPts val="0"/>
              </a:spcAft>
              <a:defRPr sz="1000" i="0" u="none" spc="0" dirty="0">
                <a:solidFill>
                  <a:srgbClr val="967D4C"/>
                </a:solidFill>
                <a:latin typeface="+mj-lt"/>
                <a:ea typeface="+mn-ea"/>
                <a:cs typeface="Roboto Light"/>
              </a:defRPr>
            </a:lvl1pPr>
          </a:lstStyle>
          <a:p>
            <a:pPr>
              <a:defRPr/>
            </a:pPr>
            <a:r>
              <a:rPr lang="en-US"/>
              <a:t>www.goldquestcorp.com | &lt;#&gt;</a:t>
            </a:r>
          </a:p>
        </p:txBody>
      </p:sp>
    </p:spTree>
    <p:extLst>
      <p:ext uri="{BB962C8B-B14F-4D97-AF65-F5344CB8AC3E}">
        <p14:creationId xmlns:p14="http://schemas.microsoft.com/office/powerpoint/2010/main" val="53029295"/>
      </p:ext>
    </p:extLst>
  </p:cSld>
  <p:clrMapOvr>
    <a:masterClrMapping/>
  </p:clrMapOvr>
</p:sldLayout>
</file>

<file path=ppt/slideLayouts/slideLayout287.xml><?xml version="1.0" encoding="utf-8"?>
<p:sldLayout xmlns:a="http://schemas.openxmlformats.org/drawingml/2006/main" xmlns:r="http://schemas.openxmlformats.org/officeDocument/2006/relationships" xmlns:p="http://schemas.openxmlformats.org/presentationml/2006/main" preserve="1" userDrawn="1">
  <p:cSld name="3_Slide 1">
    <p:spTree>
      <p:nvGrpSpPr>
        <p:cNvPr id="1" name=""/>
        <p:cNvGrpSpPr/>
        <p:nvPr/>
      </p:nvGrpSpPr>
      <p:grpSpPr>
        <a:xfrm>
          <a:off x="0" y="0"/>
          <a:ext cx="0" cy="0"/>
          <a:chOff x="0" y="0"/>
          <a:chExt cx="0" cy="0"/>
        </a:xfrm>
      </p:grpSpPr>
      <p:sp>
        <p:nvSpPr>
          <p:cNvPr id="14" name="Content Placeholder 16"/>
          <p:cNvSpPr>
            <a:spLocks noGrp="1"/>
          </p:cNvSpPr>
          <p:nvPr>
            <p:ph sz="quarter" idx="14"/>
          </p:nvPr>
        </p:nvSpPr>
        <p:spPr>
          <a:xfrm>
            <a:off x="0" y="1524000"/>
            <a:ext cx="9144000" cy="2971800"/>
          </a:xfrm>
          <a:prstGeom prst="rect">
            <a:avLst/>
          </a:prstGeom>
        </p:spPr>
        <p:txBody>
          <a:bodyPr>
            <a:noAutofit/>
          </a:bodyPr>
          <a:lstStyle>
            <a:lvl1pPr marL="0" indent="0">
              <a:lnSpc>
                <a:spcPct val="130000"/>
              </a:lnSpc>
              <a:spcBef>
                <a:spcPts val="0"/>
              </a:spcBef>
              <a:buNone/>
              <a:defRPr sz="1000" b="0" i="0">
                <a:solidFill>
                  <a:schemeClr val="tx1"/>
                </a:solidFill>
                <a:latin typeface="Roboto Light"/>
                <a:cs typeface="Roboto Light"/>
              </a:defRPr>
            </a:lvl1pPr>
            <a:lvl2pPr marL="456947" indent="0">
              <a:lnSpc>
                <a:spcPct val="120000"/>
              </a:lnSpc>
              <a:spcBef>
                <a:spcPts val="0"/>
              </a:spcBef>
              <a:buNone/>
              <a:defRPr sz="1000" b="0" i="0">
                <a:solidFill>
                  <a:schemeClr val="tx1"/>
                </a:solidFill>
                <a:latin typeface="Roboto Light"/>
                <a:cs typeface="Roboto Light"/>
              </a:defRPr>
            </a:lvl2pPr>
            <a:lvl3pPr marL="913911" indent="0">
              <a:lnSpc>
                <a:spcPct val="130000"/>
              </a:lnSpc>
              <a:spcBef>
                <a:spcPts val="0"/>
              </a:spcBef>
              <a:buNone/>
              <a:defRPr sz="1000" b="0" i="0">
                <a:solidFill>
                  <a:schemeClr val="tx1"/>
                </a:solidFill>
                <a:latin typeface="Roboto Light"/>
                <a:cs typeface="Roboto Light"/>
              </a:defRPr>
            </a:lvl3pPr>
            <a:lvl4pPr marL="1370867" indent="0">
              <a:lnSpc>
                <a:spcPct val="130000"/>
              </a:lnSpc>
              <a:spcBef>
                <a:spcPts val="0"/>
              </a:spcBef>
              <a:buNone/>
              <a:defRPr sz="1000" b="0" i="0">
                <a:solidFill>
                  <a:schemeClr val="tx1"/>
                </a:solidFill>
                <a:latin typeface="Roboto Light"/>
                <a:cs typeface="Roboto Light"/>
              </a:defRPr>
            </a:lvl4pPr>
            <a:lvl5pPr marL="1827821" indent="0">
              <a:lnSpc>
                <a:spcPct val="130000"/>
              </a:lnSpc>
              <a:spcBef>
                <a:spcPts val="0"/>
              </a:spcBef>
              <a:buFont typeface="Arial"/>
              <a:buNone/>
              <a:defRPr sz="1000" b="0" i="0">
                <a:solidFill>
                  <a:schemeClr val="tx1"/>
                </a:solidFill>
                <a:latin typeface="Roboto Light"/>
                <a:cs typeface="Roboto Light"/>
              </a:defRPr>
            </a:lvl5pPr>
          </a:lstStyle>
          <a:p>
            <a:pPr lvl="0"/>
            <a:r>
              <a:rPr lang="sk-SK"/>
              <a:t>Click to edit Master text styles</a:t>
            </a:r>
          </a:p>
        </p:txBody>
      </p:sp>
      <p:sp>
        <p:nvSpPr>
          <p:cNvPr id="5" name="Text Placeholder 4"/>
          <p:cNvSpPr>
            <a:spLocks noGrp="1"/>
          </p:cNvSpPr>
          <p:nvPr>
            <p:ph type="body" sz="quarter" idx="18"/>
          </p:nvPr>
        </p:nvSpPr>
        <p:spPr>
          <a:xfrm>
            <a:off x="252416" y="4800600"/>
            <a:ext cx="4319588" cy="1219200"/>
          </a:xfrm>
        </p:spPr>
        <p:txBody>
          <a:bodyPr/>
          <a:lstStyle>
            <a:lvl1pPr>
              <a:lnSpc>
                <a:spcPct val="120000"/>
              </a:lnSpc>
              <a:defRPr/>
            </a:lvl1pPr>
            <a:lvl2pPr>
              <a:lnSpc>
                <a:spcPct val="120000"/>
              </a:lnSpc>
              <a:defRPr/>
            </a:lvl2pPr>
            <a:lvl3pPr>
              <a:lnSpc>
                <a:spcPct val="120000"/>
              </a:lnSpc>
              <a:defRPr/>
            </a:lvl3pPr>
            <a:lvl4pPr>
              <a:lnSpc>
                <a:spcPct val="120000"/>
              </a:lnSpc>
              <a:defRPr/>
            </a:lvl4pPr>
            <a:lvl5pPr>
              <a:lnSpc>
                <a:spcPct val="120000"/>
              </a:lnSpc>
              <a:defRPr/>
            </a:lvl5pPr>
          </a:lstStyle>
          <a:p>
            <a:pPr lvl="0"/>
            <a:r>
              <a:rPr lang="sk-SK"/>
              <a:t>Click to edit Master text styles</a:t>
            </a:r>
          </a:p>
        </p:txBody>
      </p:sp>
      <p:sp>
        <p:nvSpPr>
          <p:cNvPr id="7" name="Text Placeholder 4"/>
          <p:cNvSpPr>
            <a:spLocks noGrp="1"/>
          </p:cNvSpPr>
          <p:nvPr>
            <p:ph type="body" sz="quarter" idx="19"/>
          </p:nvPr>
        </p:nvSpPr>
        <p:spPr>
          <a:xfrm>
            <a:off x="4572004" y="4800600"/>
            <a:ext cx="4319588" cy="1219200"/>
          </a:xfrm>
        </p:spPr>
        <p:txBody>
          <a:bodyPr/>
          <a:lstStyle>
            <a:lvl1pPr>
              <a:lnSpc>
                <a:spcPct val="120000"/>
              </a:lnSpc>
              <a:defRPr/>
            </a:lvl1pPr>
            <a:lvl2pPr>
              <a:lnSpc>
                <a:spcPct val="120000"/>
              </a:lnSpc>
              <a:defRPr/>
            </a:lvl2pPr>
            <a:lvl3pPr>
              <a:lnSpc>
                <a:spcPct val="120000"/>
              </a:lnSpc>
              <a:defRPr/>
            </a:lvl3pPr>
            <a:lvl4pPr>
              <a:lnSpc>
                <a:spcPct val="120000"/>
              </a:lnSpc>
              <a:defRPr/>
            </a:lvl4pPr>
            <a:lvl5pPr>
              <a:lnSpc>
                <a:spcPct val="120000"/>
              </a:lnSpc>
              <a:defRPr/>
            </a:lvl5pPr>
          </a:lstStyle>
          <a:p>
            <a:pPr lvl="0"/>
            <a:r>
              <a:rPr lang="sk-SK"/>
              <a:t>Click to edit Master text styles</a:t>
            </a:r>
          </a:p>
        </p:txBody>
      </p:sp>
      <p:sp>
        <p:nvSpPr>
          <p:cNvPr id="8" name="Title 1"/>
          <p:cNvSpPr>
            <a:spLocks noGrp="1"/>
          </p:cNvSpPr>
          <p:nvPr>
            <p:ph type="title"/>
          </p:nvPr>
        </p:nvSpPr>
        <p:spPr>
          <a:xfrm>
            <a:off x="252000" y="795511"/>
            <a:ext cx="7901399" cy="508000"/>
          </a:xfrm>
        </p:spPr>
        <p:txBody>
          <a:bodyPr/>
          <a:lstStyle/>
          <a:p>
            <a:r>
              <a:rPr lang="sk-SK"/>
              <a:t>Click to edit Master title style</a:t>
            </a:r>
            <a:endParaRPr lang="en-US"/>
          </a:p>
        </p:txBody>
      </p:sp>
      <p:sp>
        <p:nvSpPr>
          <p:cNvPr id="9" name="Footer Placeholder 4"/>
          <p:cNvSpPr>
            <a:spLocks noGrp="1"/>
          </p:cNvSpPr>
          <p:nvPr>
            <p:ph type="ftr" sz="quarter" idx="3"/>
          </p:nvPr>
        </p:nvSpPr>
        <p:spPr>
          <a:xfrm>
            <a:off x="4572000" y="6273800"/>
            <a:ext cx="4319588" cy="196850"/>
          </a:xfrm>
          <a:prstGeom prst="rect">
            <a:avLst/>
          </a:prstGeom>
        </p:spPr>
        <p:txBody>
          <a:bodyPr vert="horz" lIns="68564" tIns="0" rIns="68564" bIns="0" anchor="b" anchorCtr="0">
            <a:noAutofit/>
          </a:bodyPr>
          <a:lstStyle>
            <a:lvl1pPr algn="r" defTabSz="914124" fontAlgn="auto">
              <a:spcBef>
                <a:spcPts val="0"/>
              </a:spcBef>
              <a:spcAft>
                <a:spcPts val="0"/>
              </a:spcAft>
              <a:defRPr sz="1000" i="0" u="none" spc="0" dirty="0">
                <a:solidFill>
                  <a:schemeClr val="accent3"/>
                </a:solidFill>
                <a:latin typeface="Roboto Light"/>
                <a:ea typeface="+mn-ea"/>
                <a:cs typeface="Roboto Light"/>
              </a:defRPr>
            </a:lvl1pPr>
          </a:lstStyle>
          <a:p>
            <a:pPr>
              <a:defRPr/>
            </a:pPr>
            <a:r>
              <a:rPr lang="en-US">
                <a:solidFill>
                  <a:srgbClr val="A6B5BF"/>
                </a:solidFill>
              </a:rPr>
              <a:t>www.goldquestcorp.com | &lt; # &gt;</a:t>
            </a:r>
          </a:p>
        </p:txBody>
      </p:sp>
    </p:spTree>
    <p:extLst>
      <p:ext uri="{BB962C8B-B14F-4D97-AF65-F5344CB8AC3E}">
        <p14:creationId xmlns:p14="http://schemas.microsoft.com/office/powerpoint/2010/main" val="3769710612"/>
      </p:ext>
    </p:extLst>
  </p:cSld>
  <p:clrMapOvr>
    <a:masterClrMapping/>
  </p:clrMapOvr>
</p:sldLayout>
</file>

<file path=ppt/slideLayouts/slideLayout288.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5" name="Content Placeholder 16"/>
          <p:cNvSpPr>
            <a:spLocks noGrp="1"/>
          </p:cNvSpPr>
          <p:nvPr>
            <p:ph sz="quarter" idx="14"/>
          </p:nvPr>
        </p:nvSpPr>
        <p:spPr>
          <a:xfrm>
            <a:off x="6019832" y="1524000"/>
            <a:ext cx="2872201" cy="4495800"/>
          </a:xfrm>
          <a:prstGeom prst="rect">
            <a:avLst/>
          </a:prstGeom>
        </p:spPr>
        <p:txBody>
          <a:bodyPr>
            <a:noAutofit/>
          </a:bodyPr>
          <a:lstStyle>
            <a:lvl1pPr marL="0" indent="0">
              <a:lnSpc>
                <a:spcPct val="120000"/>
              </a:lnSpc>
              <a:buNone/>
              <a:defRPr sz="1000">
                <a:solidFill>
                  <a:schemeClr val="tx1"/>
                </a:solidFill>
                <a:latin typeface="Roboto Light"/>
                <a:cs typeface="Roboto Light"/>
              </a:defRPr>
            </a:lvl1pPr>
            <a:lvl2pPr marL="456947" indent="0">
              <a:lnSpc>
                <a:spcPct val="120000"/>
              </a:lnSpc>
              <a:buNone/>
              <a:defRPr sz="1000">
                <a:solidFill>
                  <a:schemeClr val="tx1"/>
                </a:solidFill>
                <a:latin typeface="Roboto Light"/>
                <a:cs typeface="Roboto Light"/>
              </a:defRPr>
            </a:lvl2pPr>
            <a:lvl3pPr marL="913911" indent="0">
              <a:lnSpc>
                <a:spcPct val="120000"/>
              </a:lnSpc>
              <a:buNone/>
              <a:defRPr sz="1000">
                <a:solidFill>
                  <a:schemeClr val="tx1"/>
                </a:solidFill>
                <a:latin typeface="Roboto Light"/>
                <a:cs typeface="Roboto Light"/>
              </a:defRPr>
            </a:lvl3pPr>
            <a:lvl4pPr marL="1370867" indent="0">
              <a:lnSpc>
                <a:spcPct val="120000"/>
              </a:lnSpc>
              <a:buNone/>
              <a:defRPr sz="1000">
                <a:solidFill>
                  <a:schemeClr val="tx1"/>
                </a:solidFill>
                <a:latin typeface="Roboto Light"/>
                <a:cs typeface="Roboto Light"/>
              </a:defRPr>
            </a:lvl4pPr>
            <a:lvl5pPr marL="1827821" indent="0">
              <a:lnSpc>
                <a:spcPct val="120000"/>
              </a:lnSpc>
              <a:buFont typeface="Arial"/>
              <a:buNone/>
              <a:defRPr sz="1000">
                <a:solidFill>
                  <a:schemeClr val="tx1"/>
                </a:solidFill>
                <a:latin typeface="Roboto Light"/>
                <a:cs typeface="Roboto Light"/>
              </a:defRPr>
            </a:lvl5pPr>
          </a:lstStyle>
          <a:p>
            <a:pPr lvl="0"/>
            <a:r>
              <a:rPr lang="sk-SK" dirty="0"/>
              <a:t>Click to edit Master text styles</a:t>
            </a:r>
          </a:p>
          <a:p>
            <a:pPr lvl="1"/>
            <a:r>
              <a:rPr lang="sk-SK" dirty="0"/>
              <a:t>Second level</a:t>
            </a:r>
          </a:p>
          <a:p>
            <a:pPr lvl="2"/>
            <a:r>
              <a:rPr lang="sk-SK" dirty="0"/>
              <a:t>Third level</a:t>
            </a:r>
          </a:p>
          <a:p>
            <a:pPr lvl="3"/>
            <a:r>
              <a:rPr lang="sk-SK" dirty="0"/>
              <a:t>Fourth level</a:t>
            </a:r>
          </a:p>
          <a:p>
            <a:pPr lvl="4"/>
            <a:r>
              <a:rPr lang="sk-SK" dirty="0"/>
              <a:t>Fifth level</a:t>
            </a:r>
            <a:endParaRPr lang="en-US" dirty="0"/>
          </a:p>
        </p:txBody>
      </p:sp>
      <p:sp>
        <p:nvSpPr>
          <p:cNvPr id="7" name="Content Placeholder 16"/>
          <p:cNvSpPr>
            <a:spLocks noGrp="1"/>
          </p:cNvSpPr>
          <p:nvPr>
            <p:ph sz="quarter" idx="19"/>
          </p:nvPr>
        </p:nvSpPr>
        <p:spPr>
          <a:xfrm>
            <a:off x="252447" y="1524000"/>
            <a:ext cx="2871787" cy="4495800"/>
          </a:xfrm>
          <a:prstGeom prst="rect">
            <a:avLst/>
          </a:prstGeom>
        </p:spPr>
        <p:txBody>
          <a:bodyPr>
            <a:noAutofit/>
          </a:bodyPr>
          <a:lstStyle>
            <a:lvl1pPr marL="0" indent="0">
              <a:lnSpc>
                <a:spcPct val="120000"/>
              </a:lnSpc>
              <a:buNone/>
              <a:defRPr sz="1000">
                <a:solidFill>
                  <a:schemeClr val="tx1"/>
                </a:solidFill>
                <a:latin typeface="Roboto Light"/>
                <a:cs typeface="Roboto Light"/>
              </a:defRPr>
            </a:lvl1pPr>
            <a:lvl2pPr marL="456947" indent="0">
              <a:lnSpc>
                <a:spcPct val="120000"/>
              </a:lnSpc>
              <a:buNone/>
              <a:defRPr sz="1000">
                <a:solidFill>
                  <a:schemeClr val="tx1"/>
                </a:solidFill>
                <a:latin typeface="Roboto Light"/>
                <a:cs typeface="Roboto Light"/>
              </a:defRPr>
            </a:lvl2pPr>
            <a:lvl3pPr marL="913911" indent="0">
              <a:lnSpc>
                <a:spcPct val="120000"/>
              </a:lnSpc>
              <a:buNone/>
              <a:defRPr sz="1000">
                <a:solidFill>
                  <a:schemeClr val="tx1"/>
                </a:solidFill>
                <a:latin typeface="Roboto Light"/>
                <a:cs typeface="Roboto Light"/>
              </a:defRPr>
            </a:lvl3pPr>
            <a:lvl4pPr marL="1370867" indent="0">
              <a:lnSpc>
                <a:spcPct val="120000"/>
              </a:lnSpc>
              <a:buNone/>
              <a:defRPr sz="1000">
                <a:solidFill>
                  <a:schemeClr val="tx1"/>
                </a:solidFill>
                <a:latin typeface="Roboto Light"/>
                <a:cs typeface="Roboto Light"/>
              </a:defRPr>
            </a:lvl4pPr>
            <a:lvl5pPr marL="1827821" indent="0">
              <a:lnSpc>
                <a:spcPct val="120000"/>
              </a:lnSpc>
              <a:buFont typeface="Arial"/>
              <a:buNone/>
              <a:defRPr sz="1000">
                <a:solidFill>
                  <a:schemeClr val="tx1"/>
                </a:solidFill>
                <a:latin typeface="Roboto Light"/>
                <a:cs typeface="Roboto Light"/>
              </a:defRPr>
            </a:lvl5pPr>
          </a:lstStyle>
          <a:p>
            <a:pPr lvl="0"/>
            <a:r>
              <a:rPr lang="sk-SK" dirty="0"/>
              <a:t>Click to edit Master text styles</a:t>
            </a:r>
          </a:p>
          <a:p>
            <a:pPr lvl="1"/>
            <a:r>
              <a:rPr lang="sk-SK" dirty="0"/>
              <a:t>Second level</a:t>
            </a:r>
          </a:p>
          <a:p>
            <a:pPr lvl="2"/>
            <a:r>
              <a:rPr lang="sk-SK" dirty="0"/>
              <a:t>Third level</a:t>
            </a:r>
          </a:p>
          <a:p>
            <a:pPr lvl="3"/>
            <a:r>
              <a:rPr lang="sk-SK" dirty="0"/>
              <a:t>Fourth level</a:t>
            </a:r>
          </a:p>
          <a:p>
            <a:pPr lvl="4"/>
            <a:r>
              <a:rPr lang="sk-SK" dirty="0"/>
              <a:t>Fifth level</a:t>
            </a:r>
            <a:endParaRPr lang="en-US" dirty="0"/>
          </a:p>
        </p:txBody>
      </p:sp>
      <p:sp>
        <p:nvSpPr>
          <p:cNvPr id="8" name="Content Placeholder 16"/>
          <p:cNvSpPr>
            <a:spLocks noGrp="1"/>
          </p:cNvSpPr>
          <p:nvPr>
            <p:ph sz="quarter" idx="20"/>
          </p:nvPr>
        </p:nvSpPr>
        <p:spPr>
          <a:xfrm>
            <a:off x="3141160" y="1524000"/>
            <a:ext cx="2871787" cy="4495800"/>
          </a:xfrm>
          <a:prstGeom prst="rect">
            <a:avLst/>
          </a:prstGeom>
        </p:spPr>
        <p:txBody>
          <a:bodyPr>
            <a:noAutofit/>
          </a:bodyPr>
          <a:lstStyle>
            <a:lvl1pPr marL="0" indent="0">
              <a:lnSpc>
                <a:spcPct val="120000"/>
              </a:lnSpc>
              <a:buNone/>
              <a:defRPr sz="1000">
                <a:solidFill>
                  <a:schemeClr val="tx1"/>
                </a:solidFill>
                <a:latin typeface="Roboto Light"/>
                <a:cs typeface="Roboto Light"/>
              </a:defRPr>
            </a:lvl1pPr>
            <a:lvl2pPr marL="456947" indent="0">
              <a:lnSpc>
                <a:spcPct val="120000"/>
              </a:lnSpc>
              <a:buNone/>
              <a:defRPr sz="1000">
                <a:solidFill>
                  <a:schemeClr val="tx1"/>
                </a:solidFill>
                <a:latin typeface="Roboto Light"/>
                <a:cs typeface="Roboto Light"/>
              </a:defRPr>
            </a:lvl2pPr>
            <a:lvl3pPr marL="913911" indent="0">
              <a:lnSpc>
                <a:spcPct val="120000"/>
              </a:lnSpc>
              <a:buNone/>
              <a:defRPr sz="1000">
                <a:solidFill>
                  <a:schemeClr val="tx1"/>
                </a:solidFill>
                <a:latin typeface="Roboto Light"/>
                <a:cs typeface="Roboto Light"/>
              </a:defRPr>
            </a:lvl3pPr>
            <a:lvl4pPr marL="1370867" indent="0">
              <a:lnSpc>
                <a:spcPct val="120000"/>
              </a:lnSpc>
              <a:buNone/>
              <a:defRPr sz="1000">
                <a:solidFill>
                  <a:schemeClr val="tx1"/>
                </a:solidFill>
                <a:latin typeface="Roboto Light"/>
                <a:cs typeface="Roboto Light"/>
              </a:defRPr>
            </a:lvl4pPr>
            <a:lvl5pPr marL="1827821" indent="0">
              <a:lnSpc>
                <a:spcPct val="120000"/>
              </a:lnSpc>
              <a:buFont typeface="Arial"/>
              <a:buNone/>
              <a:defRPr sz="1000">
                <a:solidFill>
                  <a:schemeClr val="tx1"/>
                </a:solidFill>
                <a:latin typeface="Roboto Light"/>
                <a:cs typeface="Roboto Light"/>
              </a:defRPr>
            </a:lvl5pPr>
          </a:lstStyle>
          <a:p>
            <a:pPr lvl="0"/>
            <a:r>
              <a:rPr lang="sk-SK" dirty="0"/>
              <a:t>Click to edit Master text styles</a:t>
            </a:r>
          </a:p>
          <a:p>
            <a:pPr lvl="1"/>
            <a:r>
              <a:rPr lang="sk-SK" dirty="0"/>
              <a:t>Second level</a:t>
            </a:r>
          </a:p>
          <a:p>
            <a:pPr lvl="2"/>
            <a:r>
              <a:rPr lang="sk-SK" dirty="0"/>
              <a:t>Third level</a:t>
            </a:r>
          </a:p>
          <a:p>
            <a:pPr lvl="3"/>
            <a:r>
              <a:rPr lang="sk-SK" dirty="0"/>
              <a:t>Fourth level</a:t>
            </a:r>
          </a:p>
          <a:p>
            <a:pPr lvl="4"/>
            <a:r>
              <a:rPr lang="sk-SK" dirty="0"/>
              <a:t>Fifth level</a:t>
            </a:r>
            <a:endParaRPr lang="en-US" dirty="0"/>
          </a:p>
        </p:txBody>
      </p:sp>
      <p:sp>
        <p:nvSpPr>
          <p:cNvPr id="9" name="Title 1"/>
          <p:cNvSpPr>
            <a:spLocks noGrp="1"/>
          </p:cNvSpPr>
          <p:nvPr>
            <p:ph type="title"/>
          </p:nvPr>
        </p:nvSpPr>
        <p:spPr>
          <a:xfrm>
            <a:off x="252000" y="795511"/>
            <a:ext cx="7901399" cy="508000"/>
          </a:xfrm>
        </p:spPr>
        <p:txBody>
          <a:bodyPr/>
          <a:lstStyle/>
          <a:p>
            <a:r>
              <a:rPr lang="sk-SK"/>
              <a:t>Click to edit Master title style</a:t>
            </a:r>
            <a:endParaRPr lang="en-US"/>
          </a:p>
        </p:txBody>
      </p:sp>
      <p:sp>
        <p:nvSpPr>
          <p:cNvPr id="10" name="Footer Placeholder 4"/>
          <p:cNvSpPr>
            <a:spLocks noGrp="1"/>
          </p:cNvSpPr>
          <p:nvPr>
            <p:ph type="ftr" sz="quarter" idx="3"/>
          </p:nvPr>
        </p:nvSpPr>
        <p:spPr>
          <a:xfrm>
            <a:off x="4572000" y="6273800"/>
            <a:ext cx="4319588" cy="196850"/>
          </a:xfrm>
          <a:prstGeom prst="rect">
            <a:avLst/>
          </a:prstGeom>
        </p:spPr>
        <p:txBody>
          <a:bodyPr vert="horz" lIns="68564" tIns="0" rIns="68564" bIns="0" anchor="b" anchorCtr="0">
            <a:noAutofit/>
          </a:bodyPr>
          <a:lstStyle>
            <a:lvl1pPr algn="r" defTabSz="914124" fontAlgn="auto">
              <a:spcBef>
                <a:spcPts val="0"/>
              </a:spcBef>
              <a:spcAft>
                <a:spcPts val="0"/>
              </a:spcAft>
              <a:defRPr sz="1000" i="0" u="none" spc="0" dirty="0">
                <a:solidFill>
                  <a:schemeClr val="accent3"/>
                </a:solidFill>
                <a:latin typeface="+mj-lt"/>
                <a:ea typeface="+mn-ea"/>
                <a:cs typeface="Roboto Light"/>
              </a:defRPr>
            </a:lvl1pPr>
          </a:lstStyle>
          <a:p>
            <a:pPr>
              <a:defRPr/>
            </a:pPr>
            <a:r>
              <a:rPr lang="en-US">
                <a:solidFill>
                  <a:srgbClr val="A6B5BF"/>
                </a:solidFill>
              </a:rPr>
              <a:t>www.goldquestcorp.com | &lt; # &gt;</a:t>
            </a:r>
          </a:p>
        </p:txBody>
      </p:sp>
    </p:spTree>
    <p:extLst>
      <p:ext uri="{BB962C8B-B14F-4D97-AF65-F5344CB8AC3E}">
        <p14:creationId xmlns:p14="http://schemas.microsoft.com/office/powerpoint/2010/main" val="3809042607"/>
      </p:ext>
    </p:extLst>
  </p:cSld>
  <p:clrMapOvr>
    <a:masterClrMapping/>
  </p:clrMapOvr>
</p:sldLayout>
</file>

<file path=ppt/slideLayouts/slideLayout289.xml><?xml version="1.0" encoding="utf-8"?>
<p:sldLayout xmlns:a="http://schemas.openxmlformats.org/drawingml/2006/main" xmlns:r="http://schemas.openxmlformats.org/officeDocument/2006/relationships" xmlns:p="http://schemas.openxmlformats.org/presentationml/2006/main" preserve="1" userDrawn="1">
  <p:cSld name="6_Slide 1">
    <p:spTree>
      <p:nvGrpSpPr>
        <p:cNvPr id="1" name=""/>
        <p:cNvGrpSpPr/>
        <p:nvPr/>
      </p:nvGrpSpPr>
      <p:grpSpPr>
        <a:xfrm>
          <a:off x="0" y="0"/>
          <a:ext cx="0" cy="0"/>
          <a:chOff x="0" y="0"/>
          <a:chExt cx="0" cy="0"/>
        </a:xfrm>
      </p:grpSpPr>
      <p:sp>
        <p:nvSpPr>
          <p:cNvPr id="4" name="Content Placeholder 3"/>
          <p:cNvSpPr>
            <a:spLocks noGrp="1"/>
          </p:cNvSpPr>
          <p:nvPr>
            <p:ph sz="quarter" idx="24"/>
          </p:nvPr>
        </p:nvSpPr>
        <p:spPr>
          <a:xfrm>
            <a:off x="252449" y="1524000"/>
            <a:ext cx="2159001" cy="4495800"/>
          </a:xfrm>
        </p:spPr>
        <p:txBody>
          <a:bodyPr/>
          <a:lstStyle/>
          <a:p>
            <a:pPr lvl="0"/>
            <a:r>
              <a:rPr lang="sk-SK"/>
              <a:t>Click to edit Master text styles</a:t>
            </a:r>
          </a:p>
          <a:p>
            <a:pPr lvl="1"/>
            <a:r>
              <a:rPr lang="sk-SK"/>
              <a:t>Second level</a:t>
            </a:r>
          </a:p>
          <a:p>
            <a:pPr lvl="2"/>
            <a:r>
              <a:rPr lang="sk-SK"/>
              <a:t>Third level</a:t>
            </a:r>
          </a:p>
          <a:p>
            <a:pPr lvl="3"/>
            <a:r>
              <a:rPr lang="sk-SK"/>
              <a:t>Fourth level</a:t>
            </a:r>
          </a:p>
          <a:p>
            <a:pPr lvl="4"/>
            <a:r>
              <a:rPr lang="sk-SK"/>
              <a:t>Fifth level</a:t>
            </a:r>
            <a:endParaRPr lang="en-US"/>
          </a:p>
        </p:txBody>
      </p:sp>
      <p:sp>
        <p:nvSpPr>
          <p:cNvPr id="12" name="Content Placeholder 3"/>
          <p:cNvSpPr>
            <a:spLocks noGrp="1"/>
          </p:cNvSpPr>
          <p:nvPr>
            <p:ph sz="quarter" idx="25"/>
          </p:nvPr>
        </p:nvSpPr>
        <p:spPr>
          <a:xfrm>
            <a:off x="2411438" y="1524000"/>
            <a:ext cx="2159001" cy="4495800"/>
          </a:xfrm>
        </p:spPr>
        <p:txBody>
          <a:bodyPr/>
          <a:lstStyle/>
          <a:p>
            <a:pPr lvl="0"/>
            <a:r>
              <a:rPr lang="sk-SK" dirty="0"/>
              <a:t>Click to edit Master text styles</a:t>
            </a:r>
          </a:p>
          <a:p>
            <a:pPr lvl="1"/>
            <a:r>
              <a:rPr lang="sk-SK" dirty="0"/>
              <a:t>Second level</a:t>
            </a:r>
          </a:p>
          <a:p>
            <a:pPr lvl="2"/>
            <a:r>
              <a:rPr lang="sk-SK" dirty="0"/>
              <a:t>Third level</a:t>
            </a:r>
          </a:p>
          <a:p>
            <a:pPr lvl="3"/>
            <a:r>
              <a:rPr lang="sk-SK" dirty="0"/>
              <a:t>Fourth level</a:t>
            </a:r>
          </a:p>
          <a:p>
            <a:pPr lvl="4"/>
            <a:r>
              <a:rPr lang="sk-SK" dirty="0"/>
              <a:t>Fifth level</a:t>
            </a:r>
            <a:endParaRPr lang="en-US" dirty="0"/>
          </a:p>
        </p:txBody>
      </p:sp>
      <p:sp>
        <p:nvSpPr>
          <p:cNvPr id="13" name="Content Placeholder 3"/>
          <p:cNvSpPr>
            <a:spLocks noGrp="1"/>
          </p:cNvSpPr>
          <p:nvPr>
            <p:ph sz="quarter" idx="26"/>
          </p:nvPr>
        </p:nvSpPr>
        <p:spPr>
          <a:xfrm>
            <a:off x="4570431" y="1524000"/>
            <a:ext cx="2159001" cy="4495800"/>
          </a:xfrm>
        </p:spPr>
        <p:txBody>
          <a:bodyPr/>
          <a:lstStyle/>
          <a:p>
            <a:pPr lvl="0"/>
            <a:r>
              <a:rPr lang="sk-SK"/>
              <a:t>Click to edit Master text styles</a:t>
            </a:r>
          </a:p>
          <a:p>
            <a:pPr lvl="1"/>
            <a:r>
              <a:rPr lang="sk-SK"/>
              <a:t>Second level</a:t>
            </a:r>
          </a:p>
          <a:p>
            <a:pPr lvl="2"/>
            <a:r>
              <a:rPr lang="sk-SK"/>
              <a:t>Third level</a:t>
            </a:r>
          </a:p>
          <a:p>
            <a:pPr lvl="3"/>
            <a:r>
              <a:rPr lang="sk-SK"/>
              <a:t>Fourth level</a:t>
            </a:r>
          </a:p>
          <a:p>
            <a:pPr lvl="4"/>
            <a:r>
              <a:rPr lang="sk-SK"/>
              <a:t>Fifth level</a:t>
            </a:r>
            <a:endParaRPr lang="en-US"/>
          </a:p>
        </p:txBody>
      </p:sp>
      <p:sp>
        <p:nvSpPr>
          <p:cNvPr id="14" name="Content Placeholder 3"/>
          <p:cNvSpPr>
            <a:spLocks noGrp="1"/>
          </p:cNvSpPr>
          <p:nvPr>
            <p:ph sz="quarter" idx="27"/>
          </p:nvPr>
        </p:nvSpPr>
        <p:spPr>
          <a:xfrm>
            <a:off x="6733044" y="1524000"/>
            <a:ext cx="2159001" cy="4495800"/>
          </a:xfrm>
        </p:spPr>
        <p:txBody>
          <a:bodyPr/>
          <a:lstStyle/>
          <a:p>
            <a:pPr lvl="0"/>
            <a:r>
              <a:rPr lang="sk-SK"/>
              <a:t>Click to edit Master text styles</a:t>
            </a:r>
          </a:p>
          <a:p>
            <a:pPr lvl="1"/>
            <a:r>
              <a:rPr lang="sk-SK"/>
              <a:t>Second level</a:t>
            </a:r>
          </a:p>
          <a:p>
            <a:pPr lvl="2"/>
            <a:r>
              <a:rPr lang="sk-SK"/>
              <a:t>Third level</a:t>
            </a:r>
          </a:p>
          <a:p>
            <a:pPr lvl="3"/>
            <a:r>
              <a:rPr lang="sk-SK"/>
              <a:t>Fourth level</a:t>
            </a:r>
          </a:p>
          <a:p>
            <a:pPr lvl="4"/>
            <a:r>
              <a:rPr lang="sk-SK"/>
              <a:t>Fifth level</a:t>
            </a:r>
            <a:endParaRPr lang="en-US"/>
          </a:p>
        </p:txBody>
      </p:sp>
      <p:sp>
        <p:nvSpPr>
          <p:cNvPr id="9" name="Title 1"/>
          <p:cNvSpPr>
            <a:spLocks noGrp="1"/>
          </p:cNvSpPr>
          <p:nvPr>
            <p:ph type="title"/>
          </p:nvPr>
        </p:nvSpPr>
        <p:spPr>
          <a:xfrm>
            <a:off x="252000" y="795511"/>
            <a:ext cx="7901399" cy="508000"/>
          </a:xfrm>
        </p:spPr>
        <p:txBody>
          <a:bodyPr/>
          <a:lstStyle/>
          <a:p>
            <a:r>
              <a:rPr lang="sk-SK"/>
              <a:t>Click to edit Master title style</a:t>
            </a:r>
            <a:endParaRPr lang="en-US"/>
          </a:p>
        </p:txBody>
      </p:sp>
      <p:sp>
        <p:nvSpPr>
          <p:cNvPr id="15" name="Footer Placeholder 4"/>
          <p:cNvSpPr>
            <a:spLocks noGrp="1"/>
          </p:cNvSpPr>
          <p:nvPr>
            <p:ph type="ftr" sz="quarter" idx="3"/>
          </p:nvPr>
        </p:nvSpPr>
        <p:spPr>
          <a:xfrm>
            <a:off x="4572000" y="6273800"/>
            <a:ext cx="4319588" cy="196850"/>
          </a:xfrm>
          <a:prstGeom prst="rect">
            <a:avLst/>
          </a:prstGeom>
        </p:spPr>
        <p:txBody>
          <a:bodyPr vert="horz" lIns="68564" tIns="0" rIns="68564" bIns="0" anchor="b" anchorCtr="0">
            <a:noAutofit/>
          </a:bodyPr>
          <a:lstStyle>
            <a:lvl1pPr algn="r" defTabSz="914124" fontAlgn="auto">
              <a:spcBef>
                <a:spcPts val="0"/>
              </a:spcBef>
              <a:spcAft>
                <a:spcPts val="0"/>
              </a:spcAft>
              <a:defRPr sz="1000" i="0" u="none" spc="0" dirty="0">
                <a:solidFill>
                  <a:schemeClr val="accent3"/>
                </a:solidFill>
                <a:latin typeface="+mj-lt"/>
                <a:ea typeface="+mn-ea"/>
                <a:cs typeface="Roboto Light"/>
              </a:defRPr>
            </a:lvl1pPr>
          </a:lstStyle>
          <a:p>
            <a:pPr>
              <a:defRPr/>
            </a:pPr>
            <a:r>
              <a:rPr lang="en-US">
                <a:solidFill>
                  <a:srgbClr val="A6B5BF"/>
                </a:solidFill>
              </a:rPr>
              <a:t>www.goldquestcorp.com | &lt; # &gt;</a:t>
            </a:r>
          </a:p>
        </p:txBody>
      </p:sp>
    </p:spTree>
    <p:extLst>
      <p:ext uri="{BB962C8B-B14F-4D97-AF65-F5344CB8AC3E}">
        <p14:creationId xmlns:p14="http://schemas.microsoft.com/office/powerpoint/2010/main" val="3398386179"/>
      </p:ext>
    </p:extLst>
  </p:cSld>
  <p:clrMapOvr>
    <a:masterClrMapping/>
  </p:clrMapOvr>
</p:sldLayout>
</file>

<file path=ppt/slideLayouts/slideLayout290.xml><?xml version="1.0" encoding="utf-8"?>
<p:sldLayout xmlns:a="http://schemas.openxmlformats.org/drawingml/2006/main" xmlns:r="http://schemas.openxmlformats.org/officeDocument/2006/relationships" xmlns:p="http://schemas.openxmlformats.org/presentationml/2006/main" preserve="1" userDrawn="1">
  <p:cSld name="11_Slide 1">
    <p:spTree>
      <p:nvGrpSpPr>
        <p:cNvPr id="1" name=""/>
        <p:cNvGrpSpPr/>
        <p:nvPr/>
      </p:nvGrpSpPr>
      <p:grpSpPr>
        <a:xfrm>
          <a:off x="0" y="0"/>
          <a:ext cx="0" cy="0"/>
          <a:chOff x="0" y="0"/>
          <a:chExt cx="0" cy="0"/>
        </a:xfrm>
      </p:grpSpPr>
      <p:sp>
        <p:nvSpPr>
          <p:cNvPr id="9" name="Text Placeholder 8"/>
          <p:cNvSpPr>
            <a:spLocks noGrp="1"/>
          </p:cNvSpPr>
          <p:nvPr>
            <p:ph type="body" sz="quarter" idx="21"/>
          </p:nvPr>
        </p:nvSpPr>
        <p:spPr>
          <a:xfrm>
            <a:off x="4868338" y="1524000"/>
            <a:ext cx="4023668" cy="4495800"/>
          </a:xfrm>
          <a:prstGeom prst="rect">
            <a:avLst/>
          </a:prstGeom>
        </p:spPr>
        <p:txBody>
          <a:bodyPr rIns="269933">
            <a:noAutofit/>
          </a:bodyPr>
          <a:lstStyle>
            <a:lvl1pPr marL="0" indent="0" algn="l">
              <a:lnSpc>
                <a:spcPct val="120000"/>
              </a:lnSpc>
              <a:buNone/>
              <a:defRPr sz="1000">
                <a:latin typeface="Roboto Light"/>
                <a:cs typeface="Roboto Light"/>
              </a:defRPr>
            </a:lvl1pPr>
            <a:lvl2pPr marL="456947" indent="0" algn="l">
              <a:lnSpc>
                <a:spcPct val="120000"/>
              </a:lnSpc>
              <a:buNone/>
              <a:defRPr sz="1000">
                <a:latin typeface="Roboto Light"/>
                <a:cs typeface="Roboto Light"/>
              </a:defRPr>
            </a:lvl2pPr>
            <a:lvl3pPr marL="913911" indent="0" algn="l">
              <a:lnSpc>
                <a:spcPct val="120000"/>
              </a:lnSpc>
              <a:buNone/>
              <a:defRPr sz="1000">
                <a:latin typeface="Roboto Light"/>
                <a:cs typeface="Roboto Light"/>
              </a:defRPr>
            </a:lvl3pPr>
            <a:lvl4pPr marL="1370867" indent="0" algn="l">
              <a:lnSpc>
                <a:spcPct val="120000"/>
              </a:lnSpc>
              <a:buNone/>
              <a:defRPr sz="1000">
                <a:latin typeface="Roboto Light"/>
                <a:cs typeface="Roboto Light"/>
              </a:defRPr>
            </a:lvl4pPr>
            <a:lvl5pPr marL="1827821" indent="0" algn="l">
              <a:lnSpc>
                <a:spcPct val="120000"/>
              </a:lnSpc>
              <a:buNone/>
              <a:defRPr sz="1000">
                <a:latin typeface="Roboto Light"/>
                <a:cs typeface="Roboto Light"/>
              </a:defRPr>
            </a:lvl5pPr>
          </a:lstStyle>
          <a:p>
            <a:pPr lvl="0"/>
            <a:r>
              <a:rPr lang="sk-SK"/>
              <a:t>Click to edit Master text styles</a:t>
            </a:r>
          </a:p>
        </p:txBody>
      </p:sp>
      <p:sp>
        <p:nvSpPr>
          <p:cNvPr id="7" name="Picture Placeholder 6"/>
          <p:cNvSpPr>
            <a:spLocks noGrp="1" noChangeAspect="1"/>
          </p:cNvSpPr>
          <p:nvPr>
            <p:ph type="pic" sz="quarter" idx="17"/>
          </p:nvPr>
        </p:nvSpPr>
        <p:spPr>
          <a:xfrm>
            <a:off x="0" y="0"/>
            <a:ext cx="4572000" cy="6858000"/>
          </a:xfrm>
          <a:prstGeom prst="rect">
            <a:avLst/>
          </a:prstGeom>
          <a:noFill/>
          <a:effectLst/>
        </p:spPr>
        <p:txBody>
          <a:bodyPr spcCol="269933" rtlCol="0">
            <a:normAutofit/>
          </a:bodyPr>
          <a:lstStyle>
            <a:lvl1pPr marL="0" indent="0">
              <a:buNone/>
              <a:defRPr sz="1000"/>
            </a:lvl1pPr>
          </a:lstStyle>
          <a:p>
            <a:pPr lvl="0"/>
            <a:r>
              <a:rPr lang="sk-SK" noProof="0"/>
              <a:t>Drag picture to placeholder or click icon to add</a:t>
            </a:r>
            <a:endParaRPr lang="en-US" noProof="0"/>
          </a:p>
        </p:txBody>
      </p:sp>
      <p:sp>
        <p:nvSpPr>
          <p:cNvPr id="8" name="Title 1"/>
          <p:cNvSpPr>
            <a:spLocks noGrp="1"/>
          </p:cNvSpPr>
          <p:nvPr>
            <p:ph type="title"/>
          </p:nvPr>
        </p:nvSpPr>
        <p:spPr>
          <a:xfrm>
            <a:off x="4884963" y="795511"/>
            <a:ext cx="3039837" cy="508000"/>
          </a:xfrm>
        </p:spPr>
        <p:txBody>
          <a:bodyPr/>
          <a:lstStyle/>
          <a:p>
            <a:r>
              <a:rPr lang="sk-SK"/>
              <a:t>Click to edit Master title style</a:t>
            </a:r>
            <a:endParaRPr lang="en-US"/>
          </a:p>
        </p:txBody>
      </p:sp>
      <p:sp>
        <p:nvSpPr>
          <p:cNvPr id="12" name="Footer Placeholder 4"/>
          <p:cNvSpPr>
            <a:spLocks noGrp="1"/>
          </p:cNvSpPr>
          <p:nvPr>
            <p:ph type="ftr" sz="quarter" idx="3"/>
          </p:nvPr>
        </p:nvSpPr>
        <p:spPr>
          <a:xfrm>
            <a:off x="4572000" y="6273800"/>
            <a:ext cx="4319588" cy="196850"/>
          </a:xfrm>
          <a:prstGeom prst="rect">
            <a:avLst/>
          </a:prstGeom>
        </p:spPr>
        <p:txBody>
          <a:bodyPr vert="horz" lIns="68564" tIns="0" rIns="68564" bIns="0" anchor="b" anchorCtr="0">
            <a:noAutofit/>
          </a:bodyPr>
          <a:lstStyle>
            <a:lvl1pPr algn="r" defTabSz="914124" fontAlgn="auto">
              <a:spcBef>
                <a:spcPts val="0"/>
              </a:spcBef>
              <a:spcAft>
                <a:spcPts val="0"/>
              </a:spcAft>
              <a:defRPr sz="1000" i="0" u="none" spc="0" dirty="0">
                <a:solidFill>
                  <a:srgbClr val="967D4C"/>
                </a:solidFill>
                <a:latin typeface="+mj-lt"/>
                <a:ea typeface="+mn-ea"/>
                <a:cs typeface="Roboto Light"/>
              </a:defRPr>
            </a:lvl1pPr>
          </a:lstStyle>
          <a:p>
            <a:pPr>
              <a:defRPr/>
            </a:pPr>
            <a:r>
              <a:rPr lang="en-US"/>
              <a:t>www.goldquestcorp.com | &lt; # &gt;</a:t>
            </a:r>
          </a:p>
        </p:txBody>
      </p:sp>
    </p:spTree>
    <p:extLst>
      <p:ext uri="{BB962C8B-B14F-4D97-AF65-F5344CB8AC3E}">
        <p14:creationId xmlns:p14="http://schemas.microsoft.com/office/powerpoint/2010/main" val="722233127"/>
      </p:ext>
    </p:extLst>
  </p:cSld>
  <p:clrMapOvr>
    <a:masterClrMapping/>
  </p:clrMapOvr>
</p:sldLayout>
</file>

<file path=ppt/slideLayouts/slideLayout29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Footer Placeholder 2"/>
          <p:cNvSpPr>
            <a:spLocks noGrp="1"/>
          </p:cNvSpPr>
          <p:nvPr>
            <p:ph type="ftr" sz="quarter" idx="10"/>
          </p:nvPr>
        </p:nvSpPr>
        <p:spPr/>
        <p:txBody>
          <a:bodyPr/>
          <a:lstStyle/>
          <a:p>
            <a:pPr>
              <a:defRPr/>
            </a:pPr>
            <a:r>
              <a:rPr lang="en-US"/>
              <a:t>www.goldquestcorp.com | &lt; # &gt;</a:t>
            </a:r>
          </a:p>
        </p:txBody>
      </p:sp>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t="23210" b="43580"/>
          <a:stretch/>
        </p:blipFill>
        <p:spPr>
          <a:xfrm>
            <a:off x="0" y="2861733"/>
            <a:ext cx="9144000" cy="2277534"/>
          </a:xfrm>
          <a:prstGeom prst="rect">
            <a:avLst/>
          </a:prstGeom>
        </p:spPr>
      </p:pic>
    </p:spTree>
    <p:extLst>
      <p:ext uri="{BB962C8B-B14F-4D97-AF65-F5344CB8AC3E}">
        <p14:creationId xmlns:p14="http://schemas.microsoft.com/office/powerpoint/2010/main" val="2097733216"/>
      </p:ext>
    </p:extLst>
  </p:cSld>
  <p:clrMapOvr>
    <a:masterClrMapping/>
  </p:clrMapOvr>
</p:sldLayout>
</file>

<file path=ppt/slideLayouts/slideLayout29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tint val="75000"/>
                  </a:prstClr>
                </a:solidFill>
              </a:rPr>
              <a:pPr/>
              <a:t>6/21/2017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prstClr val="black">
                    <a:tint val="75000"/>
                  </a:prstClr>
                </a:solidFill>
              </a:rPr>
              <a:pPr/>
              <a:t>‹Nº›</a:t>
            </a:fld>
            <a:endParaRPr lang="en-US" dirty="0">
              <a:solidFill>
                <a:prstClr val="black">
                  <a:tint val="75000"/>
                </a:prstClr>
              </a:solidFill>
            </a:endParaRPr>
          </a:p>
        </p:txBody>
      </p:sp>
    </p:spTree>
    <p:extLst>
      <p:ext uri="{BB962C8B-B14F-4D97-AF65-F5344CB8AC3E}">
        <p14:creationId xmlns:p14="http://schemas.microsoft.com/office/powerpoint/2010/main" val="3277562431"/>
      </p:ext>
    </p:extLst>
  </p:cSld>
  <p:clrMapOvr>
    <a:masterClrMapping/>
  </p:clrMapOvr>
  <p:hf sldNum="0" hdr="0" ftr="0" dt="0"/>
</p:sldLayout>
</file>

<file path=ppt/slideLayouts/slideLayout29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7C9E3FA-3AFE-4106-8962-BDAD008B949A}" type="datetimeFigureOut">
              <a:rPr lang="es-DO" smtClean="0">
                <a:solidFill>
                  <a:prstClr val="black">
                    <a:tint val="75000"/>
                  </a:prstClr>
                </a:solidFill>
              </a:rPr>
              <a:pPr/>
              <a:t>21/06/2017</a:t>
            </a:fld>
            <a:endParaRPr lang="es-DO">
              <a:solidFill>
                <a:prstClr val="black">
                  <a:tint val="75000"/>
                </a:prstClr>
              </a:solidFill>
            </a:endParaRPr>
          </a:p>
        </p:txBody>
      </p:sp>
      <p:sp>
        <p:nvSpPr>
          <p:cNvPr id="5" name="Footer Placeholder 4"/>
          <p:cNvSpPr>
            <a:spLocks noGrp="1"/>
          </p:cNvSpPr>
          <p:nvPr>
            <p:ph type="ftr" sz="quarter" idx="11"/>
          </p:nvPr>
        </p:nvSpPr>
        <p:spPr/>
        <p:txBody>
          <a:bodyPr/>
          <a:lstStyle/>
          <a:p>
            <a:endParaRPr lang="es-DO">
              <a:solidFill>
                <a:prstClr val="black">
                  <a:tint val="75000"/>
                </a:prstClr>
              </a:solidFill>
            </a:endParaRPr>
          </a:p>
        </p:txBody>
      </p:sp>
      <p:sp>
        <p:nvSpPr>
          <p:cNvPr id="6" name="Slide Number Placeholder 5"/>
          <p:cNvSpPr>
            <a:spLocks noGrp="1"/>
          </p:cNvSpPr>
          <p:nvPr>
            <p:ph type="sldNum" sz="quarter" idx="12"/>
          </p:nvPr>
        </p:nvSpPr>
        <p:spPr/>
        <p:txBody>
          <a:bodyPr/>
          <a:lstStyle/>
          <a:p>
            <a:fld id="{80DD1302-33F9-4744-88A5-95858FF0FC14}" type="slidenum">
              <a:rPr lang="es-DO" smtClean="0">
                <a:solidFill>
                  <a:prstClr val="black">
                    <a:tint val="75000"/>
                  </a:prstClr>
                </a:solidFill>
              </a:rPr>
              <a:pPr/>
              <a:t>‹Nº›</a:t>
            </a:fld>
            <a:endParaRPr lang="es-DO">
              <a:solidFill>
                <a:prstClr val="black">
                  <a:tint val="75000"/>
                </a:prstClr>
              </a:solidFill>
            </a:endParaRPr>
          </a:p>
        </p:txBody>
      </p:sp>
    </p:spTree>
    <p:extLst>
      <p:ext uri="{BB962C8B-B14F-4D97-AF65-F5344CB8AC3E}">
        <p14:creationId xmlns:p14="http://schemas.microsoft.com/office/powerpoint/2010/main" val="3083450834"/>
      </p:ext>
    </p:extLst>
  </p:cSld>
  <p:clrMapOvr>
    <a:masterClrMapping/>
  </p:clrMapOvr>
</p:sldLayout>
</file>

<file path=ppt/slideLayouts/slideLayout29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tint val="75000"/>
                  </a:prstClr>
                </a:solidFill>
              </a:rPr>
              <a:pPr/>
              <a:t>6/21/2017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prstClr val="black">
                    <a:tint val="75000"/>
                  </a:prstClr>
                </a:solidFill>
              </a:rPr>
              <a:pPr/>
              <a:t>‹Nº›</a:t>
            </a:fld>
            <a:endParaRPr lang="en-US" dirty="0">
              <a:solidFill>
                <a:prstClr val="black">
                  <a:tint val="75000"/>
                </a:prstClr>
              </a:solidFill>
            </a:endParaRPr>
          </a:p>
        </p:txBody>
      </p:sp>
    </p:spTree>
    <p:extLst>
      <p:ext uri="{BB962C8B-B14F-4D97-AF65-F5344CB8AC3E}">
        <p14:creationId xmlns:p14="http://schemas.microsoft.com/office/powerpoint/2010/main" val="3996942257"/>
      </p:ext>
    </p:extLst>
  </p:cSld>
  <p:clrMapOvr>
    <a:masterClrMapping/>
  </p:clrMapOvr>
  <p:hf sldNum="0" hdr="0" ftr="0" dt="0"/>
</p:sldLayout>
</file>

<file path=ppt/slideLayouts/slideLayout2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61BEF0D-F0BB-DE4B-95CE-6DB70DBA9567}" type="datetimeFigureOut">
              <a:rPr lang="en-US" smtClean="0">
                <a:solidFill>
                  <a:prstClr val="black">
                    <a:tint val="75000"/>
                  </a:prstClr>
                </a:solidFill>
              </a:rPr>
              <a:pPr/>
              <a:t>6/21/2017</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D57F1E4F-1CFF-5643-939E-217C01CDF565}" type="slidenum">
              <a:rPr lang="en-US" smtClean="0">
                <a:solidFill>
                  <a:prstClr val="black">
                    <a:tint val="75000"/>
                  </a:prstClr>
                </a:solidFill>
              </a:rPr>
              <a:pPr/>
              <a:t>‹Nº›</a:t>
            </a:fld>
            <a:endParaRPr lang="en-US" dirty="0">
              <a:solidFill>
                <a:prstClr val="black">
                  <a:tint val="75000"/>
                </a:prstClr>
              </a:solidFill>
            </a:endParaRPr>
          </a:p>
        </p:txBody>
      </p:sp>
    </p:spTree>
    <p:extLst>
      <p:ext uri="{BB962C8B-B14F-4D97-AF65-F5344CB8AC3E}">
        <p14:creationId xmlns:p14="http://schemas.microsoft.com/office/powerpoint/2010/main" val="1565584184"/>
      </p:ext>
    </p:extLst>
  </p:cSld>
  <p:clrMapOvr>
    <a:masterClrMapping/>
  </p:clrMapOvr>
  <p:hf sldNum="0" hdr="0" ftr="0" dt="0"/>
</p:sldLayout>
</file>

<file path=ppt/slideLayouts/slideLayout2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61BEF0D-F0BB-DE4B-95CE-6DB70DBA9567}" type="datetimeFigureOut">
              <a:rPr lang="en-US" smtClean="0">
                <a:solidFill>
                  <a:prstClr val="black">
                    <a:tint val="75000"/>
                  </a:prstClr>
                </a:solidFill>
              </a:rPr>
              <a:pPr/>
              <a:t>6/21/2017</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D57F1E4F-1CFF-5643-939E-217C01CDF565}" type="slidenum">
              <a:rPr lang="en-US" smtClean="0">
                <a:solidFill>
                  <a:prstClr val="black">
                    <a:tint val="75000"/>
                  </a:prstClr>
                </a:solidFill>
              </a:rPr>
              <a:pPr/>
              <a:t>‹Nº›</a:t>
            </a:fld>
            <a:endParaRPr lang="en-US" dirty="0">
              <a:solidFill>
                <a:prstClr val="black">
                  <a:tint val="75000"/>
                </a:prstClr>
              </a:solidFill>
            </a:endParaRPr>
          </a:p>
        </p:txBody>
      </p:sp>
    </p:spTree>
    <p:extLst>
      <p:ext uri="{BB962C8B-B14F-4D97-AF65-F5344CB8AC3E}">
        <p14:creationId xmlns:p14="http://schemas.microsoft.com/office/powerpoint/2010/main" val="366293269"/>
      </p:ext>
    </p:extLst>
  </p:cSld>
  <p:clrMapOvr>
    <a:masterClrMapping/>
  </p:clrMapOvr>
  <p:hf sldNum="0" hdr="0" ftr="0" dt="0"/>
</p:sldLayout>
</file>

<file path=ppt/slideLayouts/slideLayout2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61BEF0D-F0BB-DE4B-95CE-6DB70DBA9567}" type="datetimeFigureOut">
              <a:rPr lang="en-US" smtClean="0">
                <a:solidFill>
                  <a:prstClr val="black">
                    <a:tint val="75000"/>
                  </a:prstClr>
                </a:solidFill>
              </a:rPr>
              <a:pPr/>
              <a:t>6/21/2017</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D57F1E4F-1CFF-5643-939E-217C01CDF565}" type="slidenum">
              <a:rPr lang="en-US" smtClean="0">
                <a:solidFill>
                  <a:prstClr val="black">
                    <a:tint val="75000"/>
                  </a:prstClr>
                </a:solidFill>
              </a:rPr>
              <a:pPr/>
              <a:t>‹Nº›</a:t>
            </a:fld>
            <a:endParaRPr lang="en-US" dirty="0">
              <a:solidFill>
                <a:prstClr val="black">
                  <a:tint val="75000"/>
                </a:prstClr>
              </a:solidFill>
            </a:endParaRPr>
          </a:p>
        </p:txBody>
      </p:sp>
    </p:spTree>
    <p:extLst>
      <p:ext uri="{BB962C8B-B14F-4D97-AF65-F5344CB8AC3E}">
        <p14:creationId xmlns:p14="http://schemas.microsoft.com/office/powerpoint/2010/main" val="2844550484"/>
      </p:ext>
    </p:extLst>
  </p:cSld>
  <p:clrMapOvr>
    <a:masterClrMapping/>
  </p:clrMapOvr>
  <p:hf sldNum="0" hdr="0" ftr="0" dt="0"/>
</p:sldLayout>
</file>

<file path=ppt/slideLayouts/slideLayout2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solidFill>
                  <a:prstClr val="black">
                    <a:tint val="75000"/>
                  </a:prstClr>
                </a:solidFill>
              </a:rPr>
              <a:pPr/>
              <a:t>6/21/2017</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D57F1E4F-1CFF-5643-939E-217C01CDF565}" type="slidenum">
              <a:rPr lang="en-US" smtClean="0">
                <a:solidFill>
                  <a:prstClr val="black">
                    <a:tint val="75000"/>
                  </a:prstClr>
                </a:solidFill>
              </a:rPr>
              <a:pPr/>
              <a:t>‹Nº›</a:t>
            </a:fld>
            <a:endParaRPr lang="en-US" dirty="0">
              <a:solidFill>
                <a:prstClr val="black">
                  <a:tint val="75000"/>
                </a:prstClr>
              </a:solidFill>
            </a:endParaRPr>
          </a:p>
        </p:txBody>
      </p:sp>
    </p:spTree>
    <p:extLst>
      <p:ext uri="{BB962C8B-B14F-4D97-AF65-F5344CB8AC3E}">
        <p14:creationId xmlns:p14="http://schemas.microsoft.com/office/powerpoint/2010/main" val="141138600"/>
      </p:ext>
    </p:extLst>
  </p:cSld>
  <p:clrMapOvr>
    <a:masterClrMapping/>
  </p:clrMapOvr>
</p:sldLayout>
</file>

<file path=ppt/slideLayouts/slideLayout29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70DDF080-5E8C-48AD-84E5-6C08B304C14E}" type="datetimeFigureOut">
              <a:rPr lang="en-US" smtClean="0">
                <a:solidFill>
                  <a:prstClr val="black">
                    <a:tint val="75000"/>
                  </a:prstClr>
                </a:solidFill>
              </a:rPr>
              <a:pPr/>
              <a:t>6/21/2017</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47333891-D5E7-4C7B-BF1D-E855E53CB5A8}" type="slidenum">
              <a:rPr lang="en-US" smtClean="0">
                <a:solidFill>
                  <a:prstClr val="black">
                    <a:tint val="75000"/>
                  </a:prstClr>
                </a:solidFill>
              </a:rPr>
              <a:pPr/>
              <a:t>‹Nº›</a:t>
            </a:fld>
            <a:endParaRPr lang="en-US" dirty="0">
              <a:solidFill>
                <a:prstClr val="black">
                  <a:tint val="75000"/>
                </a:prstClr>
              </a:solidFill>
            </a:endParaRPr>
          </a:p>
        </p:txBody>
      </p:sp>
    </p:spTree>
    <p:extLst>
      <p:ext uri="{BB962C8B-B14F-4D97-AF65-F5344CB8AC3E}">
        <p14:creationId xmlns:p14="http://schemas.microsoft.com/office/powerpoint/2010/main" val="3955343016"/>
      </p:ext>
    </p:extLst>
  </p:cSld>
  <p:clrMapOvr>
    <a:masterClrMapping/>
  </p:clrMapOvr>
  <p:hf sldNum="0" hdr="0" ftr="0" dt="0"/>
</p:sldLayout>
</file>

<file path=ppt/slideLayouts/slideLayout30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solidFill>
                  <a:prstClr val="black">
                    <a:tint val="75000"/>
                  </a:prstClr>
                </a:solidFill>
              </a:rPr>
              <a:pPr/>
              <a:t>6/21/2017</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D57F1E4F-1CFF-5643-939E-217C01CDF565}" type="slidenum">
              <a:rPr lang="en-US" smtClean="0">
                <a:solidFill>
                  <a:prstClr val="black">
                    <a:tint val="75000"/>
                  </a:prstClr>
                </a:solidFill>
              </a:rPr>
              <a:pPr/>
              <a:t>‹Nº›</a:t>
            </a:fld>
            <a:endParaRPr lang="en-US" dirty="0">
              <a:solidFill>
                <a:prstClr val="black">
                  <a:tint val="75000"/>
                </a:prstClr>
              </a:solidFill>
            </a:endParaRPr>
          </a:p>
        </p:txBody>
      </p:sp>
    </p:spTree>
    <p:extLst>
      <p:ext uri="{BB962C8B-B14F-4D97-AF65-F5344CB8AC3E}">
        <p14:creationId xmlns:p14="http://schemas.microsoft.com/office/powerpoint/2010/main" val="1713503335"/>
      </p:ext>
    </p:extLst>
  </p:cSld>
  <p:clrMapOvr>
    <a:masterClrMapping/>
  </p:clrMapOvr>
  <p:hf sldNum="0" hdr="0" ftr="0" dt="0"/>
</p:sldLayout>
</file>

<file path=ppt/slideLayouts/slideLayout30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0DDF080-5E8C-48AD-84E5-6C08B304C14E}" type="datetimeFigureOut">
              <a:rPr lang="en-US" smtClean="0">
                <a:solidFill>
                  <a:prstClr val="black">
                    <a:tint val="75000"/>
                  </a:prstClr>
                </a:solidFill>
              </a:rPr>
              <a:pPr/>
              <a:t>6/21/2017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47333891-D5E7-4C7B-BF1D-E855E53CB5A8}" type="slidenum">
              <a:rPr lang="en-US" smtClean="0">
                <a:solidFill>
                  <a:prstClr val="black">
                    <a:tint val="75000"/>
                  </a:prstClr>
                </a:solidFill>
              </a:rPr>
              <a:pPr/>
              <a:t>‹Nº›</a:t>
            </a:fld>
            <a:endParaRPr lang="en-US" dirty="0">
              <a:solidFill>
                <a:prstClr val="black">
                  <a:tint val="75000"/>
                </a:prstClr>
              </a:solidFill>
            </a:endParaRPr>
          </a:p>
        </p:txBody>
      </p:sp>
    </p:spTree>
    <p:extLst>
      <p:ext uri="{BB962C8B-B14F-4D97-AF65-F5344CB8AC3E}">
        <p14:creationId xmlns:p14="http://schemas.microsoft.com/office/powerpoint/2010/main" val="1420224972"/>
      </p:ext>
    </p:extLst>
  </p:cSld>
  <p:clrMapOvr>
    <a:masterClrMapping/>
  </p:clrMapOvr>
  <p:hf sldNum="0" hdr="0" ftr="0" dt="0"/>
</p:sldLayout>
</file>

<file path=ppt/slideLayouts/slideLayout30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tint val="75000"/>
                  </a:prstClr>
                </a:solidFill>
              </a:rPr>
              <a:pPr/>
              <a:t>6/21/2017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prstClr val="black">
                    <a:tint val="75000"/>
                  </a:prstClr>
                </a:solidFill>
              </a:rPr>
              <a:pPr/>
              <a:t>‹Nº›</a:t>
            </a:fld>
            <a:endParaRPr lang="en-US" dirty="0">
              <a:solidFill>
                <a:prstClr val="black">
                  <a:tint val="75000"/>
                </a:prstClr>
              </a:solidFill>
            </a:endParaRPr>
          </a:p>
        </p:txBody>
      </p:sp>
    </p:spTree>
    <p:extLst>
      <p:ext uri="{BB962C8B-B14F-4D97-AF65-F5344CB8AC3E}">
        <p14:creationId xmlns:p14="http://schemas.microsoft.com/office/powerpoint/2010/main" val="259539544"/>
      </p:ext>
    </p:extLst>
  </p:cSld>
  <p:clrMapOvr>
    <a:masterClrMapping/>
  </p:clrMapOvr>
  <p:hf sldNum="0" hdr="0" ftr="0" dt="0"/>
</p:sldLayout>
</file>

<file path=ppt/slideLayouts/slideLayout303.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2" name="Rectangle 1"/>
          <p:cNvSpPr/>
          <p:nvPr userDrawn="1"/>
        </p:nvSpPr>
        <p:spPr>
          <a:xfrm>
            <a:off x="-6350" y="2"/>
            <a:ext cx="9144000" cy="144829"/>
          </a:xfrm>
          <a:prstGeom prst="rect">
            <a:avLst/>
          </a:prstGeom>
          <a:solidFill>
            <a:srgbClr val="1F497D">
              <a:alpha val="0"/>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7200">
              <a:defRPr/>
            </a:pPr>
            <a:endParaRPr lang="en-US">
              <a:solidFill>
                <a:prstClr val="white"/>
              </a:solidFill>
            </a:endParaRPr>
          </a:p>
        </p:txBody>
      </p:sp>
      <p:sp>
        <p:nvSpPr>
          <p:cNvPr id="4" name="TextBox 3"/>
          <p:cNvSpPr txBox="1">
            <a:spLocks noChangeArrowheads="1"/>
          </p:cNvSpPr>
          <p:nvPr userDrawn="1"/>
        </p:nvSpPr>
        <p:spPr bwMode="auto">
          <a:xfrm>
            <a:off x="5193209" y="6598359"/>
            <a:ext cx="3505200"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r" defTabSz="457200" eaLnBrk="1" hangingPunct="1">
              <a:defRPr/>
            </a:pPr>
            <a:r>
              <a:rPr lang="en-CA" sz="700" b="1" dirty="0">
                <a:solidFill>
                  <a:srgbClr val="1F497D"/>
                </a:solidFill>
                <a:latin typeface="Arial" charset="0"/>
                <a:cs typeface="Arial" charset="0"/>
              </a:rPr>
              <a:t>GOLDQUEST MINING CORP. CORPORATE PRESENTATION</a:t>
            </a:r>
            <a:endParaRPr lang="en-US" sz="700" dirty="0">
              <a:solidFill>
                <a:srgbClr val="1F497D"/>
              </a:solidFill>
              <a:latin typeface="Arial" charset="0"/>
              <a:cs typeface="Arial" charset="0"/>
            </a:endParaRPr>
          </a:p>
        </p:txBody>
      </p:sp>
      <p:sp>
        <p:nvSpPr>
          <p:cNvPr id="5" name="TextBox 4"/>
          <p:cNvSpPr txBox="1">
            <a:spLocks noChangeArrowheads="1"/>
          </p:cNvSpPr>
          <p:nvPr userDrawn="1"/>
        </p:nvSpPr>
        <p:spPr bwMode="auto">
          <a:xfrm>
            <a:off x="8593597" y="6578039"/>
            <a:ext cx="38588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defTabSz="457200" eaLnBrk="1" hangingPunct="1">
              <a:defRPr/>
            </a:pPr>
            <a:fld id="{A17C9FDB-212D-8D44-B81A-1196C571DC07}" type="slidenum">
              <a:rPr lang="en-US" sz="800" b="1" smtClean="0">
                <a:solidFill>
                  <a:srgbClr val="1F497D"/>
                </a:solidFill>
                <a:latin typeface="Arial" charset="0"/>
                <a:cs typeface="Arial" charset="0"/>
              </a:rPr>
              <a:pPr algn="ctr" defTabSz="457200" eaLnBrk="1" hangingPunct="1">
                <a:defRPr/>
              </a:pPr>
              <a:t>‹Nº›</a:t>
            </a:fld>
            <a:endParaRPr lang="en-US" sz="800" b="1" dirty="0">
              <a:solidFill>
                <a:srgbClr val="1F497D"/>
              </a:solidFill>
              <a:latin typeface="Arial" charset="0"/>
              <a:cs typeface="Arial" charset="0"/>
            </a:endParaRPr>
          </a:p>
        </p:txBody>
      </p:sp>
      <p:sp>
        <p:nvSpPr>
          <p:cNvPr id="6" name="TextBox 5"/>
          <p:cNvSpPr txBox="1">
            <a:spLocks noChangeArrowheads="1"/>
          </p:cNvSpPr>
          <p:nvPr userDrawn="1"/>
        </p:nvSpPr>
        <p:spPr bwMode="auto">
          <a:xfrm>
            <a:off x="152400" y="6588199"/>
            <a:ext cx="2943225"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defTabSz="457200" eaLnBrk="1" hangingPunct="1">
              <a:defRPr/>
            </a:pPr>
            <a:r>
              <a:rPr lang="en-CA" sz="700" dirty="0">
                <a:solidFill>
                  <a:srgbClr val="1F497D"/>
                </a:solidFill>
                <a:latin typeface="Arial" charset="0"/>
                <a:cs typeface="Arial" charset="0"/>
              </a:rPr>
              <a:t>TSX-V:GQC   |   GOLDQUESTCORP.COM   |   JANUARY 2016</a:t>
            </a:r>
            <a:endParaRPr lang="en-US" sz="700" dirty="0">
              <a:solidFill>
                <a:srgbClr val="1F497D"/>
              </a:solidFill>
              <a:latin typeface="Arial" charset="0"/>
              <a:cs typeface="Arial" charset="0"/>
            </a:endParaRPr>
          </a:p>
        </p:txBody>
      </p:sp>
      <p:sp>
        <p:nvSpPr>
          <p:cNvPr id="18" name="Rectangle 17"/>
          <p:cNvSpPr/>
          <p:nvPr userDrawn="1"/>
        </p:nvSpPr>
        <p:spPr>
          <a:xfrm>
            <a:off x="0" y="6773618"/>
            <a:ext cx="9143999" cy="84382"/>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endParaRPr>
          </a:p>
        </p:txBody>
      </p:sp>
    </p:spTree>
    <p:extLst>
      <p:ext uri="{BB962C8B-B14F-4D97-AF65-F5344CB8AC3E}">
        <p14:creationId xmlns:p14="http://schemas.microsoft.com/office/powerpoint/2010/main" val="214994860"/>
      </p:ext>
    </p:extLst>
  </p:cSld>
  <p:clrMapOvr>
    <a:masterClrMapping/>
  </p:clrMapOvr>
</p:sldLayout>
</file>

<file path=ppt/slideLayouts/slideLayout304.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Content Placeholder 2"/>
          <p:cNvSpPr txBox="1">
            <a:spLocks noGrp="1"/>
          </p:cNvSpPr>
          <p:nvPr>
            <p:ph idx="1"/>
          </p:nvPr>
        </p:nvSpPr>
        <p:spPr>
          <a:xfrm>
            <a:off x="508000" y="2160590"/>
            <a:ext cx="6447500" cy="3880768"/>
          </a:xfrm>
          <a:prstGeom prst="rect">
            <a:avLst/>
          </a:prstGeo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3"/>
          <p:cNvSpPr txBox="1">
            <a:spLocks noGrp="1"/>
          </p:cNvSpPr>
          <p:nvPr>
            <p:ph type="dt" sz="half" idx="7"/>
          </p:nvPr>
        </p:nvSpPr>
        <p:spPr>
          <a:xfrm>
            <a:off x="5403850" y="6041359"/>
            <a:ext cx="683955" cy="365129"/>
          </a:xfrm>
          <a:prstGeom prst="rect">
            <a:avLst/>
          </a:prstGeom>
        </p:spPr>
        <p:txBody>
          <a:bodyPr/>
          <a:lstStyle>
            <a:lvl1pPr>
              <a:defRPr/>
            </a:lvl1pPr>
          </a:lstStyle>
          <a:p>
            <a:fld id="{F1BAE2E4-7B58-49A1-BC17-6610F880887C}" type="datetime1">
              <a:rPr lang="en-US" smtClean="0">
                <a:solidFill>
                  <a:prstClr val="black">
                    <a:tint val="75000"/>
                  </a:prstClr>
                </a:solidFill>
              </a:rPr>
              <a:pPr/>
              <a:t>6/21/2017</a:t>
            </a:fld>
            <a:endParaRPr lang="en-US">
              <a:solidFill>
                <a:prstClr val="black">
                  <a:tint val="75000"/>
                </a:prstClr>
              </a:solidFill>
            </a:endParaRPr>
          </a:p>
        </p:txBody>
      </p:sp>
      <p:sp>
        <p:nvSpPr>
          <p:cNvPr id="4" name="Footer Placeholder 4"/>
          <p:cNvSpPr txBox="1">
            <a:spLocks noGrp="1"/>
          </p:cNvSpPr>
          <p:nvPr>
            <p:ph type="ftr" sz="quarter" idx="9"/>
          </p:nvPr>
        </p:nvSpPr>
        <p:spPr>
          <a:xfrm>
            <a:off x="507999" y="6041359"/>
            <a:ext cx="4723207" cy="365129"/>
          </a:xfrm>
          <a:prstGeom prst="rect">
            <a:avLst/>
          </a:prstGeom>
        </p:spPr>
        <p:txBody>
          <a:bodyPr/>
          <a:lstStyle>
            <a:lvl1pPr>
              <a:defRPr/>
            </a:lvl1pPr>
          </a:lstStyle>
          <a:p>
            <a:endParaRPr lang="en-US">
              <a:solidFill>
                <a:prstClr val="black">
                  <a:tint val="75000"/>
                </a:prstClr>
              </a:solidFill>
            </a:endParaRPr>
          </a:p>
        </p:txBody>
      </p:sp>
      <p:sp>
        <p:nvSpPr>
          <p:cNvPr id="5" name="Slide Number Placeholder 5"/>
          <p:cNvSpPr txBox="1">
            <a:spLocks noGrp="1"/>
          </p:cNvSpPr>
          <p:nvPr>
            <p:ph type="sldNum" sz="quarter" idx="8"/>
          </p:nvPr>
        </p:nvSpPr>
        <p:spPr>
          <a:xfrm>
            <a:off x="6442994" y="6041359"/>
            <a:ext cx="512505" cy="365129"/>
          </a:xfrm>
          <a:prstGeom prst="rect">
            <a:avLst/>
          </a:prstGeom>
        </p:spPr>
        <p:txBody>
          <a:bodyPr/>
          <a:lstStyle>
            <a:lvl1pPr>
              <a:defRPr/>
            </a:lvl1pPr>
          </a:lstStyle>
          <a:p>
            <a:fld id="{E76C2D7F-05F3-47EB-A734-6A2BAD27887E}" type="slidenum">
              <a:rPr lang="en-US" smtClean="0">
                <a:solidFill>
                  <a:prstClr val="black">
                    <a:tint val="75000"/>
                  </a:prstClr>
                </a:solidFill>
              </a:rPr>
              <a:pPr/>
              <a:t>‹Nº›</a:t>
            </a:fld>
            <a:endParaRPr lang="en-US">
              <a:solidFill>
                <a:prstClr val="black">
                  <a:tint val="75000"/>
                </a:prstClr>
              </a:solidFill>
            </a:endParaRPr>
          </a:p>
        </p:txBody>
      </p:sp>
    </p:spTree>
    <p:extLst>
      <p:ext uri="{BB962C8B-B14F-4D97-AF65-F5344CB8AC3E}">
        <p14:creationId xmlns:p14="http://schemas.microsoft.com/office/powerpoint/2010/main" val="1809772944"/>
      </p:ext>
    </p:extLst>
  </p:cSld>
  <p:clrMapOvr>
    <a:masterClrMapping/>
  </p:clrMapOvr>
  <p:transition/>
  <p:hf sldNum="0" hdr="0" ftr="0" dt="0"/>
</p:sldLayout>
</file>

<file path=ppt/slideLayouts/slideLayout305.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
        <p:nvSpPr>
          <p:cNvPr id="2" name="Rectangle 1"/>
          <p:cNvSpPr/>
          <p:nvPr userDrawn="1"/>
        </p:nvSpPr>
        <p:spPr>
          <a:xfrm>
            <a:off x="-6350" y="2"/>
            <a:ext cx="9144000" cy="144829"/>
          </a:xfrm>
          <a:prstGeom prst="rect">
            <a:avLst/>
          </a:prstGeom>
          <a:solidFill>
            <a:srgbClr val="1F497D">
              <a:alpha val="0"/>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7200">
              <a:defRPr/>
            </a:pPr>
            <a:endParaRPr lang="en-US">
              <a:solidFill>
                <a:prstClr val="white"/>
              </a:solidFill>
            </a:endParaRPr>
          </a:p>
        </p:txBody>
      </p:sp>
      <p:sp>
        <p:nvSpPr>
          <p:cNvPr id="4" name="TextBox 3"/>
          <p:cNvSpPr txBox="1">
            <a:spLocks noChangeArrowheads="1"/>
          </p:cNvSpPr>
          <p:nvPr userDrawn="1"/>
        </p:nvSpPr>
        <p:spPr bwMode="auto">
          <a:xfrm>
            <a:off x="5193209" y="6598359"/>
            <a:ext cx="3505200"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r" defTabSz="457200" eaLnBrk="1" hangingPunct="1">
              <a:defRPr/>
            </a:pPr>
            <a:r>
              <a:rPr lang="en-CA" sz="700" b="1" dirty="0">
                <a:solidFill>
                  <a:srgbClr val="1F497D"/>
                </a:solidFill>
                <a:latin typeface="Arial" charset="0"/>
                <a:cs typeface="Arial" charset="0"/>
              </a:rPr>
              <a:t>GOLDQUEST MINING CORP. CORPORATE PRESENTATION</a:t>
            </a:r>
            <a:endParaRPr lang="en-US" sz="700" dirty="0">
              <a:solidFill>
                <a:srgbClr val="1F497D"/>
              </a:solidFill>
              <a:latin typeface="Arial" charset="0"/>
              <a:cs typeface="Arial" charset="0"/>
            </a:endParaRPr>
          </a:p>
        </p:txBody>
      </p:sp>
      <p:sp>
        <p:nvSpPr>
          <p:cNvPr id="5" name="TextBox 4"/>
          <p:cNvSpPr txBox="1">
            <a:spLocks noChangeArrowheads="1"/>
          </p:cNvSpPr>
          <p:nvPr userDrawn="1"/>
        </p:nvSpPr>
        <p:spPr bwMode="auto">
          <a:xfrm>
            <a:off x="8593597" y="6578039"/>
            <a:ext cx="38588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defTabSz="457200" eaLnBrk="1" hangingPunct="1">
              <a:defRPr/>
            </a:pPr>
            <a:fld id="{A17C9FDB-212D-8D44-B81A-1196C571DC07}" type="slidenum">
              <a:rPr lang="en-US" sz="800" b="1" smtClean="0">
                <a:solidFill>
                  <a:srgbClr val="1F497D"/>
                </a:solidFill>
                <a:latin typeface="Arial" charset="0"/>
                <a:cs typeface="Arial" charset="0"/>
              </a:rPr>
              <a:pPr algn="ctr" defTabSz="457200" eaLnBrk="1" hangingPunct="1">
                <a:defRPr/>
              </a:pPr>
              <a:t>‹Nº›</a:t>
            </a:fld>
            <a:endParaRPr lang="en-US" sz="800" b="1" dirty="0">
              <a:solidFill>
                <a:srgbClr val="1F497D"/>
              </a:solidFill>
              <a:latin typeface="Arial" charset="0"/>
              <a:cs typeface="Arial" charset="0"/>
            </a:endParaRPr>
          </a:p>
        </p:txBody>
      </p:sp>
      <p:sp>
        <p:nvSpPr>
          <p:cNvPr id="6" name="TextBox 5"/>
          <p:cNvSpPr txBox="1">
            <a:spLocks noChangeArrowheads="1"/>
          </p:cNvSpPr>
          <p:nvPr userDrawn="1"/>
        </p:nvSpPr>
        <p:spPr bwMode="auto">
          <a:xfrm>
            <a:off x="152400" y="6588199"/>
            <a:ext cx="2943225"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defTabSz="457200" eaLnBrk="1" hangingPunct="1">
              <a:defRPr/>
            </a:pPr>
            <a:r>
              <a:rPr lang="en-CA" sz="700" dirty="0">
                <a:solidFill>
                  <a:srgbClr val="1F497D"/>
                </a:solidFill>
                <a:latin typeface="Arial" charset="0"/>
                <a:cs typeface="Arial" charset="0"/>
              </a:rPr>
              <a:t>TSX-V:GQC   |   GOLDQUESTCORP.COM   |   JANUARY 2016</a:t>
            </a:r>
            <a:endParaRPr lang="en-US" sz="700" dirty="0">
              <a:solidFill>
                <a:srgbClr val="1F497D"/>
              </a:solidFill>
              <a:latin typeface="Arial" charset="0"/>
              <a:cs typeface="Arial" charset="0"/>
            </a:endParaRPr>
          </a:p>
        </p:txBody>
      </p:sp>
      <p:sp>
        <p:nvSpPr>
          <p:cNvPr id="18" name="Rectangle 17"/>
          <p:cNvSpPr/>
          <p:nvPr userDrawn="1"/>
        </p:nvSpPr>
        <p:spPr>
          <a:xfrm>
            <a:off x="0" y="6773618"/>
            <a:ext cx="9143999" cy="84382"/>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endParaRPr>
          </a:p>
        </p:txBody>
      </p:sp>
    </p:spTree>
    <p:extLst>
      <p:ext uri="{BB962C8B-B14F-4D97-AF65-F5344CB8AC3E}">
        <p14:creationId xmlns:p14="http://schemas.microsoft.com/office/powerpoint/2010/main" val="933809964"/>
      </p:ext>
    </p:extLst>
  </p:cSld>
  <p:clrMapOvr>
    <a:masterClrMapping/>
  </p:clrMapOvr>
</p:sldLayout>
</file>

<file path=ppt/slideLayouts/slideLayout306.xml><?xml version="1.0" encoding="utf-8"?>
<p:sldLayout xmlns:a="http://schemas.openxmlformats.org/drawingml/2006/main" xmlns:r="http://schemas.openxmlformats.org/officeDocument/2006/relationships" xmlns:p="http://schemas.openxmlformats.org/presentationml/2006/main" userDrawn="1">
  <p:cSld name="1_Slide 1">
    <p:spTree>
      <p:nvGrpSpPr>
        <p:cNvPr id="1" name=""/>
        <p:cNvGrpSpPr/>
        <p:nvPr/>
      </p:nvGrpSpPr>
      <p:grpSpPr>
        <a:xfrm>
          <a:off x="0" y="0"/>
          <a:ext cx="0" cy="0"/>
          <a:chOff x="0" y="0"/>
          <a:chExt cx="0" cy="0"/>
        </a:xfrm>
      </p:grpSpPr>
      <p:sp>
        <p:nvSpPr>
          <p:cNvPr id="5" name="Zástupný symbol obrázka 4"/>
          <p:cNvSpPr>
            <a:spLocks noGrp="1"/>
          </p:cNvSpPr>
          <p:nvPr>
            <p:ph type="pic" sz="quarter" idx="18"/>
          </p:nvPr>
        </p:nvSpPr>
        <p:spPr>
          <a:xfrm>
            <a:off x="252414" y="1524000"/>
            <a:ext cx="8639175" cy="4495800"/>
          </a:xfrm>
        </p:spPr>
        <p:txBody>
          <a:bodyPr spcCol="269933" rtlCol="0">
            <a:noAutofit/>
          </a:bodyPr>
          <a:lstStyle/>
          <a:p>
            <a:pPr lvl="0"/>
            <a:endParaRPr lang="en-US" noProof="0"/>
          </a:p>
        </p:txBody>
      </p:sp>
      <p:sp>
        <p:nvSpPr>
          <p:cNvPr id="6" name="Title 1"/>
          <p:cNvSpPr>
            <a:spLocks noGrp="1"/>
          </p:cNvSpPr>
          <p:nvPr>
            <p:ph type="title"/>
          </p:nvPr>
        </p:nvSpPr>
        <p:spPr>
          <a:xfrm>
            <a:off x="252000" y="795511"/>
            <a:ext cx="7901399" cy="508000"/>
          </a:xfrm>
        </p:spPr>
        <p:txBody>
          <a:bodyPr/>
          <a:lstStyle/>
          <a:p>
            <a:r>
              <a:rPr lang="sk-SK"/>
              <a:t>Click to edit Master title style</a:t>
            </a:r>
            <a:endParaRPr lang="en-US"/>
          </a:p>
        </p:txBody>
      </p:sp>
      <p:sp>
        <p:nvSpPr>
          <p:cNvPr id="9" name="Footer Placeholder 4"/>
          <p:cNvSpPr>
            <a:spLocks noGrp="1"/>
          </p:cNvSpPr>
          <p:nvPr>
            <p:ph type="ftr" sz="quarter" idx="3"/>
          </p:nvPr>
        </p:nvSpPr>
        <p:spPr>
          <a:xfrm>
            <a:off x="4572000" y="6273800"/>
            <a:ext cx="4319588" cy="196850"/>
          </a:xfrm>
          <a:prstGeom prst="rect">
            <a:avLst/>
          </a:prstGeom>
        </p:spPr>
        <p:txBody>
          <a:bodyPr vert="horz" lIns="68564" tIns="0" rIns="68564" bIns="0" anchor="b" anchorCtr="0">
            <a:noAutofit/>
          </a:bodyPr>
          <a:lstStyle>
            <a:lvl1pPr algn="r" defTabSz="914124" fontAlgn="auto">
              <a:spcBef>
                <a:spcPts val="0"/>
              </a:spcBef>
              <a:spcAft>
                <a:spcPts val="0"/>
              </a:spcAft>
              <a:defRPr sz="1000" i="0" u="none" spc="0" dirty="0">
                <a:solidFill>
                  <a:srgbClr val="967D4C"/>
                </a:solidFill>
                <a:latin typeface="+mj-lt"/>
                <a:ea typeface="+mn-ea"/>
                <a:cs typeface="Roboto Light"/>
              </a:defRPr>
            </a:lvl1pPr>
          </a:lstStyle>
          <a:p>
            <a:pPr>
              <a:defRPr/>
            </a:pPr>
            <a:r>
              <a:rPr lang="en-US"/>
              <a:t>www.goldquestcorp.com</a:t>
            </a:r>
          </a:p>
        </p:txBody>
      </p:sp>
    </p:spTree>
    <p:extLst>
      <p:ext uri="{BB962C8B-B14F-4D97-AF65-F5344CB8AC3E}">
        <p14:creationId xmlns:p14="http://schemas.microsoft.com/office/powerpoint/2010/main" val="178433746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jpe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13" Type="http://schemas.openxmlformats.org/officeDocument/2006/relationships/slideLayout" Target="../slideLayouts/slideLayout16.xml"/><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slideLayout" Target="../slideLayouts/slideLayout15.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5" Type="http://schemas.openxmlformats.org/officeDocument/2006/relationships/theme" Target="../theme/theme2.xml"/><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 Id="rId14" Type="http://schemas.openxmlformats.org/officeDocument/2006/relationships/slideLayout" Target="../slideLayouts/slideLayout1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theme" Target="../theme/theme3.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9.xml"/><Relationship Id="rId13" Type="http://schemas.openxmlformats.org/officeDocument/2006/relationships/slideLayout" Target="../slideLayouts/slideLayout44.xml"/><Relationship Id="rId3" Type="http://schemas.openxmlformats.org/officeDocument/2006/relationships/slideLayout" Target="../slideLayouts/slideLayout34.xml"/><Relationship Id="rId7" Type="http://schemas.openxmlformats.org/officeDocument/2006/relationships/slideLayout" Target="../slideLayouts/slideLayout38.xml"/><Relationship Id="rId12" Type="http://schemas.openxmlformats.org/officeDocument/2006/relationships/slideLayout" Target="../slideLayouts/slideLayout43.xml"/><Relationship Id="rId2" Type="http://schemas.openxmlformats.org/officeDocument/2006/relationships/slideLayout" Target="../slideLayouts/slideLayout33.xml"/><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slideLayout" Target="../slideLayouts/slideLayout42.xml"/><Relationship Id="rId5" Type="http://schemas.openxmlformats.org/officeDocument/2006/relationships/slideLayout" Target="../slideLayouts/slideLayout36.xml"/><Relationship Id="rId15" Type="http://schemas.openxmlformats.org/officeDocument/2006/relationships/theme" Target="../theme/theme4.xml"/><Relationship Id="rId10" Type="http://schemas.openxmlformats.org/officeDocument/2006/relationships/slideLayout" Target="../slideLayouts/slideLayout41.xml"/><Relationship Id="rId4" Type="http://schemas.openxmlformats.org/officeDocument/2006/relationships/slideLayout" Target="../slideLayouts/slideLayout35.xml"/><Relationship Id="rId9" Type="http://schemas.openxmlformats.org/officeDocument/2006/relationships/slideLayout" Target="../slideLayouts/slideLayout40.xml"/><Relationship Id="rId14" Type="http://schemas.openxmlformats.org/officeDocument/2006/relationships/slideLayout" Target="../slideLayouts/slideLayout4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3.xml"/><Relationship Id="rId13" Type="http://schemas.openxmlformats.org/officeDocument/2006/relationships/image" Target="../media/image1.jpeg"/><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theme" Target="../theme/theme5.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4.xml"/><Relationship Id="rId13" Type="http://schemas.openxmlformats.org/officeDocument/2006/relationships/slideLayout" Target="../slideLayouts/slideLayout69.xml"/><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slideLayout" Target="../slideLayouts/slideLayout68.xml"/><Relationship Id="rId2" Type="http://schemas.openxmlformats.org/officeDocument/2006/relationships/slideLayout" Target="../slideLayouts/slideLayout58.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5" Type="http://schemas.openxmlformats.org/officeDocument/2006/relationships/slideLayout" Target="../slideLayouts/slideLayout61.xml"/><Relationship Id="rId15" Type="http://schemas.openxmlformats.org/officeDocument/2006/relationships/theme" Target="../theme/theme6.xml"/><Relationship Id="rId10" Type="http://schemas.openxmlformats.org/officeDocument/2006/relationships/slideLayout" Target="../slideLayouts/slideLayout66.xml"/><Relationship Id="rId4" Type="http://schemas.openxmlformats.org/officeDocument/2006/relationships/slideLayout" Target="../slideLayouts/slideLayout60.xml"/><Relationship Id="rId9" Type="http://schemas.openxmlformats.org/officeDocument/2006/relationships/slideLayout" Target="../slideLayouts/slideLayout65.xml"/><Relationship Id="rId14" Type="http://schemas.openxmlformats.org/officeDocument/2006/relationships/slideLayout" Target="../slideLayouts/slideLayout70.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8.xml"/><Relationship Id="rId3" Type="http://schemas.openxmlformats.org/officeDocument/2006/relationships/slideLayout" Target="../slideLayouts/slideLayout73.xml"/><Relationship Id="rId7" Type="http://schemas.openxmlformats.org/officeDocument/2006/relationships/slideLayout" Target="../slideLayouts/slideLayout77.xml"/><Relationship Id="rId12" Type="http://schemas.openxmlformats.org/officeDocument/2006/relationships/theme" Target="../theme/theme7.xml"/><Relationship Id="rId2" Type="http://schemas.openxmlformats.org/officeDocument/2006/relationships/slideLayout" Target="../slideLayouts/slideLayout72.xml"/><Relationship Id="rId1" Type="http://schemas.openxmlformats.org/officeDocument/2006/relationships/slideLayout" Target="../slideLayouts/slideLayout71.xml"/><Relationship Id="rId6" Type="http://schemas.openxmlformats.org/officeDocument/2006/relationships/slideLayout" Target="../slideLayouts/slideLayout76.xml"/><Relationship Id="rId11" Type="http://schemas.openxmlformats.org/officeDocument/2006/relationships/slideLayout" Target="../slideLayouts/slideLayout81.xml"/><Relationship Id="rId5" Type="http://schemas.openxmlformats.org/officeDocument/2006/relationships/slideLayout" Target="../slideLayouts/slideLayout75.xml"/><Relationship Id="rId10" Type="http://schemas.openxmlformats.org/officeDocument/2006/relationships/slideLayout" Target="../slideLayouts/slideLayout80.xml"/><Relationship Id="rId4" Type="http://schemas.openxmlformats.org/officeDocument/2006/relationships/slideLayout" Target="../slideLayouts/slideLayout74.xml"/><Relationship Id="rId9" Type="http://schemas.openxmlformats.org/officeDocument/2006/relationships/slideLayout" Target="../slideLayouts/slideLayout79.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9.xml"/><Relationship Id="rId13" Type="http://schemas.openxmlformats.org/officeDocument/2006/relationships/slideLayout" Target="../slideLayouts/slideLayout94.xml"/><Relationship Id="rId3" Type="http://schemas.openxmlformats.org/officeDocument/2006/relationships/slideLayout" Target="../slideLayouts/slideLayout84.xml"/><Relationship Id="rId7" Type="http://schemas.openxmlformats.org/officeDocument/2006/relationships/slideLayout" Target="../slideLayouts/slideLayout88.xml"/><Relationship Id="rId12" Type="http://schemas.openxmlformats.org/officeDocument/2006/relationships/slideLayout" Target="../slideLayouts/slideLayout93.xml"/><Relationship Id="rId2" Type="http://schemas.openxmlformats.org/officeDocument/2006/relationships/slideLayout" Target="../slideLayouts/slideLayout83.xml"/><Relationship Id="rId1" Type="http://schemas.openxmlformats.org/officeDocument/2006/relationships/slideLayout" Target="../slideLayouts/slideLayout82.xml"/><Relationship Id="rId6" Type="http://schemas.openxmlformats.org/officeDocument/2006/relationships/slideLayout" Target="../slideLayouts/slideLayout87.xml"/><Relationship Id="rId11" Type="http://schemas.openxmlformats.org/officeDocument/2006/relationships/slideLayout" Target="../slideLayouts/slideLayout92.xml"/><Relationship Id="rId5" Type="http://schemas.openxmlformats.org/officeDocument/2006/relationships/slideLayout" Target="../slideLayouts/slideLayout86.xml"/><Relationship Id="rId15" Type="http://schemas.openxmlformats.org/officeDocument/2006/relationships/theme" Target="../theme/theme8.xml"/><Relationship Id="rId10" Type="http://schemas.openxmlformats.org/officeDocument/2006/relationships/slideLayout" Target="../slideLayouts/slideLayout91.xml"/><Relationship Id="rId4" Type="http://schemas.openxmlformats.org/officeDocument/2006/relationships/slideLayout" Target="../slideLayouts/slideLayout85.xml"/><Relationship Id="rId9" Type="http://schemas.openxmlformats.org/officeDocument/2006/relationships/slideLayout" Target="../slideLayouts/slideLayout90.xml"/><Relationship Id="rId14" Type="http://schemas.openxmlformats.org/officeDocument/2006/relationships/slideLayout" Target="../slideLayouts/slideLayout95.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03.xml"/><Relationship Id="rId3" Type="http://schemas.openxmlformats.org/officeDocument/2006/relationships/slideLayout" Target="../slideLayouts/slideLayout98.xml"/><Relationship Id="rId7" Type="http://schemas.openxmlformats.org/officeDocument/2006/relationships/slideLayout" Target="../slideLayouts/slideLayout102.xml"/><Relationship Id="rId12" Type="http://schemas.openxmlformats.org/officeDocument/2006/relationships/theme" Target="../theme/theme9.xml"/><Relationship Id="rId2" Type="http://schemas.openxmlformats.org/officeDocument/2006/relationships/slideLayout" Target="../slideLayouts/slideLayout97.xml"/><Relationship Id="rId1" Type="http://schemas.openxmlformats.org/officeDocument/2006/relationships/slideLayout" Target="../slideLayouts/slideLayout96.xml"/><Relationship Id="rId6" Type="http://schemas.openxmlformats.org/officeDocument/2006/relationships/slideLayout" Target="../slideLayouts/slideLayout101.xml"/><Relationship Id="rId11" Type="http://schemas.openxmlformats.org/officeDocument/2006/relationships/slideLayout" Target="../slideLayouts/slideLayout106.xml"/><Relationship Id="rId5" Type="http://schemas.openxmlformats.org/officeDocument/2006/relationships/slideLayout" Target="../slideLayouts/slideLayout100.xml"/><Relationship Id="rId10" Type="http://schemas.openxmlformats.org/officeDocument/2006/relationships/slideLayout" Target="../slideLayouts/slideLayout105.xml"/><Relationship Id="rId4" Type="http://schemas.openxmlformats.org/officeDocument/2006/relationships/slideLayout" Target="../slideLayouts/slideLayout99.xml"/><Relationship Id="rId9" Type="http://schemas.openxmlformats.org/officeDocument/2006/relationships/slideLayout" Target="../slideLayouts/slideLayout104.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14.xml"/><Relationship Id="rId3" Type="http://schemas.openxmlformats.org/officeDocument/2006/relationships/slideLayout" Target="../slideLayouts/slideLayout109.xml"/><Relationship Id="rId7" Type="http://schemas.openxmlformats.org/officeDocument/2006/relationships/slideLayout" Target="../slideLayouts/slideLayout113.xml"/><Relationship Id="rId12" Type="http://schemas.openxmlformats.org/officeDocument/2006/relationships/theme" Target="../theme/theme10.xml"/><Relationship Id="rId2" Type="http://schemas.openxmlformats.org/officeDocument/2006/relationships/slideLayout" Target="../slideLayouts/slideLayout108.xml"/><Relationship Id="rId1" Type="http://schemas.openxmlformats.org/officeDocument/2006/relationships/slideLayout" Target="../slideLayouts/slideLayout107.xml"/><Relationship Id="rId6" Type="http://schemas.openxmlformats.org/officeDocument/2006/relationships/slideLayout" Target="../slideLayouts/slideLayout112.xml"/><Relationship Id="rId11" Type="http://schemas.openxmlformats.org/officeDocument/2006/relationships/slideLayout" Target="../slideLayouts/slideLayout117.xml"/><Relationship Id="rId5" Type="http://schemas.openxmlformats.org/officeDocument/2006/relationships/slideLayout" Target="../slideLayouts/slideLayout111.xml"/><Relationship Id="rId10" Type="http://schemas.openxmlformats.org/officeDocument/2006/relationships/slideLayout" Target="../slideLayouts/slideLayout116.xml"/><Relationship Id="rId4" Type="http://schemas.openxmlformats.org/officeDocument/2006/relationships/slideLayout" Target="../slideLayouts/slideLayout110.xml"/><Relationship Id="rId9" Type="http://schemas.openxmlformats.org/officeDocument/2006/relationships/slideLayout" Target="../slideLayouts/slideLayout115.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25.xml"/><Relationship Id="rId3" Type="http://schemas.openxmlformats.org/officeDocument/2006/relationships/slideLayout" Target="../slideLayouts/slideLayout120.xml"/><Relationship Id="rId7" Type="http://schemas.openxmlformats.org/officeDocument/2006/relationships/slideLayout" Target="../slideLayouts/slideLayout124.xml"/><Relationship Id="rId12" Type="http://schemas.openxmlformats.org/officeDocument/2006/relationships/theme" Target="../theme/theme11.xml"/><Relationship Id="rId2" Type="http://schemas.openxmlformats.org/officeDocument/2006/relationships/slideLayout" Target="../slideLayouts/slideLayout119.xml"/><Relationship Id="rId1" Type="http://schemas.openxmlformats.org/officeDocument/2006/relationships/slideLayout" Target="../slideLayouts/slideLayout118.xml"/><Relationship Id="rId6" Type="http://schemas.openxmlformats.org/officeDocument/2006/relationships/slideLayout" Target="../slideLayouts/slideLayout123.xml"/><Relationship Id="rId11" Type="http://schemas.openxmlformats.org/officeDocument/2006/relationships/slideLayout" Target="../slideLayouts/slideLayout128.xml"/><Relationship Id="rId5" Type="http://schemas.openxmlformats.org/officeDocument/2006/relationships/slideLayout" Target="../slideLayouts/slideLayout122.xml"/><Relationship Id="rId10" Type="http://schemas.openxmlformats.org/officeDocument/2006/relationships/slideLayout" Target="../slideLayouts/slideLayout127.xml"/><Relationship Id="rId4" Type="http://schemas.openxmlformats.org/officeDocument/2006/relationships/slideLayout" Target="../slideLayouts/slideLayout121.xml"/><Relationship Id="rId9" Type="http://schemas.openxmlformats.org/officeDocument/2006/relationships/slideLayout" Target="../slideLayouts/slideLayout126.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36.xml"/><Relationship Id="rId3" Type="http://schemas.openxmlformats.org/officeDocument/2006/relationships/slideLayout" Target="../slideLayouts/slideLayout131.xml"/><Relationship Id="rId7" Type="http://schemas.openxmlformats.org/officeDocument/2006/relationships/slideLayout" Target="../slideLayouts/slideLayout135.xml"/><Relationship Id="rId12" Type="http://schemas.openxmlformats.org/officeDocument/2006/relationships/theme" Target="../theme/theme12.xml"/><Relationship Id="rId2" Type="http://schemas.openxmlformats.org/officeDocument/2006/relationships/slideLayout" Target="../slideLayouts/slideLayout130.xml"/><Relationship Id="rId1" Type="http://schemas.openxmlformats.org/officeDocument/2006/relationships/slideLayout" Target="../slideLayouts/slideLayout129.xml"/><Relationship Id="rId6" Type="http://schemas.openxmlformats.org/officeDocument/2006/relationships/slideLayout" Target="../slideLayouts/slideLayout134.xml"/><Relationship Id="rId11" Type="http://schemas.openxmlformats.org/officeDocument/2006/relationships/slideLayout" Target="../slideLayouts/slideLayout139.xml"/><Relationship Id="rId5" Type="http://schemas.openxmlformats.org/officeDocument/2006/relationships/slideLayout" Target="../slideLayouts/slideLayout133.xml"/><Relationship Id="rId10" Type="http://schemas.openxmlformats.org/officeDocument/2006/relationships/slideLayout" Target="../slideLayouts/slideLayout138.xml"/><Relationship Id="rId4" Type="http://schemas.openxmlformats.org/officeDocument/2006/relationships/slideLayout" Target="../slideLayouts/slideLayout132.xml"/><Relationship Id="rId9" Type="http://schemas.openxmlformats.org/officeDocument/2006/relationships/slideLayout" Target="../slideLayouts/slideLayout137.xml"/></Relationships>
</file>

<file path=ppt/slideMasters/_rels/slideMaster13.xml.rels><?xml version="1.0" encoding="UTF-8" standalone="yes"?>
<Relationships xmlns="http://schemas.openxmlformats.org/package/2006/relationships"><Relationship Id="rId3" Type="http://schemas.openxmlformats.org/officeDocument/2006/relationships/slideLayout" Target="../slideLayouts/slideLayout142.xml"/><Relationship Id="rId2" Type="http://schemas.openxmlformats.org/officeDocument/2006/relationships/slideLayout" Target="../slideLayouts/slideLayout141.xml"/><Relationship Id="rId1" Type="http://schemas.openxmlformats.org/officeDocument/2006/relationships/slideLayout" Target="../slideLayouts/slideLayout140.xml"/><Relationship Id="rId5" Type="http://schemas.openxmlformats.org/officeDocument/2006/relationships/image" Target="../media/image2.jpeg"/><Relationship Id="rId4" Type="http://schemas.openxmlformats.org/officeDocument/2006/relationships/theme" Target="../theme/theme13.xml"/></Relationships>
</file>

<file path=ppt/slideMasters/_rels/slideMaster14.xml.rels><?xml version="1.0" encoding="UTF-8" standalone="yes"?>
<Relationships xmlns="http://schemas.openxmlformats.org/package/2006/relationships"><Relationship Id="rId3" Type="http://schemas.openxmlformats.org/officeDocument/2006/relationships/slideLayout" Target="../slideLayouts/slideLayout145.xml"/><Relationship Id="rId2" Type="http://schemas.openxmlformats.org/officeDocument/2006/relationships/slideLayout" Target="../slideLayouts/slideLayout144.xml"/><Relationship Id="rId1" Type="http://schemas.openxmlformats.org/officeDocument/2006/relationships/slideLayout" Target="../slideLayouts/slideLayout143.xml"/><Relationship Id="rId5" Type="http://schemas.openxmlformats.org/officeDocument/2006/relationships/image" Target="../media/image2.jpeg"/><Relationship Id="rId4" Type="http://schemas.openxmlformats.org/officeDocument/2006/relationships/theme" Target="../theme/theme14.xml"/></Relationships>
</file>

<file path=ppt/slideMasters/_rels/slideMaster15.xml.rels><?xml version="1.0" encoding="UTF-8" standalone="yes"?>
<Relationships xmlns="http://schemas.openxmlformats.org/package/2006/relationships"><Relationship Id="rId3" Type="http://schemas.openxmlformats.org/officeDocument/2006/relationships/slideLayout" Target="../slideLayouts/slideLayout148.xml"/><Relationship Id="rId2" Type="http://schemas.openxmlformats.org/officeDocument/2006/relationships/slideLayout" Target="../slideLayouts/slideLayout147.xml"/><Relationship Id="rId1" Type="http://schemas.openxmlformats.org/officeDocument/2006/relationships/slideLayout" Target="../slideLayouts/slideLayout146.xml"/><Relationship Id="rId5" Type="http://schemas.openxmlformats.org/officeDocument/2006/relationships/image" Target="../media/image2.jpeg"/><Relationship Id="rId4" Type="http://schemas.openxmlformats.org/officeDocument/2006/relationships/theme" Target="../theme/theme15.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56.xml"/><Relationship Id="rId13" Type="http://schemas.openxmlformats.org/officeDocument/2006/relationships/image" Target="../media/image2.jpeg"/><Relationship Id="rId3" Type="http://schemas.openxmlformats.org/officeDocument/2006/relationships/slideLayout" Target="../slideLayouts/slideLayout151.xml"/><Relationship Id="rId7" Type="http://schemas.openxmlformats.org/officeDocument/2006/relationships/slideLayout" Target="../slideLayouts/slideLayout155.xml"/><Relationship Id="rId12" Type="http://schemas.openxmlformats.org/officeDocument/2006/relationships/theme" Target="../theme/theme16.xml"/><Relationship Id="rId2" Type="http://schemas.openxmlformats.org/officeDocument/2006/relationships/slideLayout" Target="../slideLayouts/slideLayout150.xml"/><Relationship Id="rId1" Type="http://schemas.openxmlformats.org/officeDocument/2006/relationships/slideLayout" Target="../slideLayouts/slideLayout149.xml"/><Relationship Id="rId6" Type="http://schemas.openxmlformats.org/officeDocument/2006/relationships/slideLayout" Target="../slideLayouts/slideLayout154.xml"/><Relationship Id="rId11" Type="http://schemas.openxmlformats.org/officeDocument/2006/relationships/slideLayout" Target="../slideLayouts/slideLayout159.xml"/><Relationship Id="rId5" Type="http://schemas.openxmlformats.org/officeDocument/2006/relationships/slideLayout" Target="../slideLayouts/slideLayout153.xml"/><Relationship Id="rId10" Type="http://schemas.openxmlformats.org/officeDocument/2006/relationships/slideLayout" Target="../slideLayouts/slideLayout158.xml"/><Relationship Id="rId4" Type="http://schemas.openxmlformats.org/officeDocument/2006/relationships/slideLayout" Target="../slideLayouts/slideLayout152.xml"/><Relationship Id="rId9" Type="http://schemas.openxmlformats.org/officeDocument/2006/relationships/slideLayout" Target="../slideLayouts/slideLayout157.xml"/></Relationships>
</file>

<file path=ppt/slideMasters/_rels/slideMaster17.xml.rels><?xml version="1.0" encoding="UTF-8" standalone="yes"?>
<Relationships xmlns="http://schemas.openxmlformats.org/package/2006/relationships"><Relationship Id="rId3" Type="http://schemas.openxmlformats.org/officeDocument/2006/relationships/slideLayout" Target="../slideLayouts/slideLayout162.xml"/><Relationship Id="rId2" Type="http://schemas.openxmlformats.org/officeDocument/2006/relationships/slideLayout" Target="../slideLayouts/slideLayout161.xml"/><Relationship Id="rId1" Type="http://schemas.openxmlformats.org/officeDocument/2006/relationships/slideLayout" Target="../slideLayouts/slideLayout160.xml"/><Relationship Id="rId5" Type="http://schemas.openxmlformats.org/officeDocument/2006/relationships/image" Target="../media/image2.jpeg"/><Relationship Id="rId4" Type="http://schemas.openxmlformats.org/officeDocument/2006/relationships/theme" Target="../theme/theme17.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70.xml"/><Relationship Id="rId13" Type="http://schemas.openxmlformats.org/officeDocument/2006/relationships/slideLayout" Target="../slideLayouts/slideLayout175.xml"/><Relationship Id="rId3" Type="http://schemas.openxmlformats.org/officeDocument/2006/relationships/slideLayout" Target="../slideLayouts/slideLayout165.xml"/><Relationship Id="rId7" Type="http://schemas.openxmlformats.org/officeDocument/2006/relationships/slideLayout" Target="../slideLayouts/slideLayout169.xml"/><Relationship Id="rId12" Type="http://schemas.openxmlformats.org/officeDocument/2006/relationships/slideLayout" Target="../slideLayouts/slideLayout174.xml"/><Relationship Id="rId2" Type="http://schemas.openxmlformats.org/officeDocument/2006/relationships/slideLayout" Target="../slideLayouts/slideLayout164.xml"/><Relationship Id="rId1" Type="http://schemas.openxmlformats.org/officeDocument/2006/relationships/slideLayout" Target="../slideLayouts/slideLayout163.xml"/><Relationship Id="rId6" Type="http://schemas.openxmlformats.org/officeDocument/2006/relationships/slideLayout" Target="../slideLayouts/slideLayout168.xml"/><Relationship Id="rId11" Type="http://schemas.openxmlformats.org/officeDocument/2006/relationships/slideLayout" Target="../slideLayouts/slideLayout173.xml"/><Relationship Id="rId5" Type="http://schemas.openxmlformats.org/officeDocument/2006/relationships/slideLayout" Target="../slideLayouts/slideLayout167.xml"/><Relationship Id="rId15" Type="http://schemas.openxmlformats.org/officeDocument/2006/relationships/theme" Target="../theme/theme18.xml"/><Relationship Id="rId10" Type="http://schemas.openxmlformats.org/officeDocument/2006/relationships/slideLayout" Target="../slideLayouts/slideLayout172.xml"/><Relationship Id="rId4" Type="http://schemas.openxmlformats.org/officeDocument/2006/relationships/slideLayout" Target="../slideLayouts/slideLayout166.xml"/><Relationship Id="rId9" Type="http://schemas.openxmlformats.org/officeDocument/2006/relationships/slideLayout" Target="../slideLayouts/slideLayout171.xml"/><Relationship Id="rId14" Type="http://schemas.openxmlformats.org/officeDocument/2006/relationships/slideLayout" Target="../slideLayouts/slideLayout176.xml"/></Relationships>
</file>

<file path=ppt/slideMasters/_rels/slideMaster19.xml.rels><?xml version="1.0" encoding="UTF-8" standalone="yes"?>
<Relationships xmlns="http://schemas.openxmlformats.org/package/2006/relationships"><Relationship Id="rId3" Type="http://schemas.openxmlformats.org/officeDocument/2006/relationships/slideLayout" Target="../slideLayouts/slideLayout179.xml"/><Relationship Id="rId2" Type="http://schemas.openxmlformats.org/officeDocument/2006/relationships/slideLayout" Target="../slideLayouts/slideLayout178.xml"/><Relationship Id="rId1" Type="http://schemas.openxmlformats.org/officeDocument/2006/relationships/slideLayout" Target="../slideLayouts/slideLayout177.xml"/><Relationship Id="rId5" Type="http://schemas.openxmlformats.org/officeDocument/2006/relationships/image" Target="../media/image2.jpeg"/><Relationship Id="rId4" Type="http://schemas.openxmlformats.org/officeDocument/2006/relationships/theme" Target="../theme/theme19.xml"/></Relationships>
</file>

<file path=ppt/slideMasters/_rels/slideMaster20.xml.rels><?xml version="1.0" encoding="UTF-8" standalone="yes"?>
<Relationships xmlns="http://schemas.openxmlformats.org/package/2006/relationships"><Relationship Id="rId3" Type="http://schemas.openxmlformats.org/officeDocument/2006/relationships/slideLayout" Target="../slideLayouts/slideLayout182.xml"/><Relationship Id="rId2" Type="http://schemas.openxmlformats.org/officeDocument/2006/relationships/slideLayout" Target="../slideLayouts/slideLayout181.xml"/><Relationship Id="rId1" Type="http://schemas.openxmlformats.org/officeDocument/2006/relationships/slideLayout" Target="../slideLayouts/slideLayout180.xml"/><Relationship Id="rId5" Type="http://schemas.openxmlformats.org/officeDocument/2006/relationships/image" Target="../media/image2.jpeg"/><Relationship Id="rId4" Type="http://schemas.openxmlformats.org/officeDocument/2006/relationships/theme" Target="../theme/theme20.xml"/></Relationships>
</file>

<file path=ppt/slideMasters/_rels/slideMaster21.xml.rels><?xml version="1.0" encoding="UTF-8" standalone="yes"?>
<Relationships xmlns="http://schemas.openxmlformats.org/package/2006/relationships"><Relationship Id="rId3" Type="http://schemas.openxmlformats.org/officeDocument/2006/relationships/slideLayout" Target="../slideLayouts/slideLayout185.xml"/><Relationship Id="rId2" Type="http://schemas.openxmlformats.org/officeDocument/2006/relationships/slideLayout" Target="../slideLayouts/slideLayout184.xml"/><Relationship Id="rId1" Type="http://schemas.openxmlformats.org/officeDocument/2006/relationships/slideLayout" Target="../slideLayouts/slideLayout183.xml"/><Relationship Id="rId5" Type="http://schemas.openxmlformats.org/officeDocument/2006/relationships/image" Target="../media/image2.jpeg"/><Relationship Id="rId4" Type="http://schemas.openxmlformats.org/officeDocument/2006/relationships/theme" Target="../theme/theme21.xml"/></Relationships>
</file>

<file path=ppt/slideMasters/_rels/slideMaster22.xml.rels><?xml version="1.0" encoding="UTF-8" standalone="yes"?>
<Relationships xmlns="http://schemas.openxmlformats.org/package/2006/relationships"><Relationship Id="rId3" Type="http://schemas.openxmlformats.org/officeDocument/2006/relationships/slideLayout" Target="../slideLayouts/slideLayout188.xml"/><Relationship Id="rId2" Type="http://schemas.openxmlformats.org/officeDocument/2006/relationships/slideLayout" Target="../slideLayouts/slideLayout187.xml"/><Relationship Id="rId1" Type="http://schemas.openxmlformats.org/officeDocument/2006/relationships/slideLayout" Target="../slideLayouts/slideLayout186.xml"/><Relationship Id="rId5" Type="http://schemas.openxmlformats.org/officeDocument/2006/relationships/image" Target="../media/image2.jpeg"/><Relationship Id="rId4" Type="http://schemas.openxmlformats.org/officeDocument/2006/relationships/theme" Target="../theme/theme22.xml"/></Relationships>
</file>

<file path=ppt/slideMasters/_rels/slideMaster23.xml.rels><?xml version="1.0" encoding="UTF-8" standalone="yes"?>
<Relationships xmlns="http://schemas.openxmlformats.org/package/2006/relationships"><Relationship Id="rId3" Type="http://schemas.openxmlformats.org/officeDocument/2006/relationships/slideLayout" Target="../slideLayouts/slideLayout191.xml"/><Relationship Id="rId2" Type="http://schemas.openxmlformats.org/officeDocument/2006/relationships/slideLayout" Target="../slideLayouts/slideLayout190.xml"/><Relationship Id="rId1" Type="http://schemas.openxmlformats.org/officeDocument/2006/relationships/slideLayout" Target="../slideLayouts/slideLayout189.xml"/><Relationship Id="rId5" Type="http://schemas.openxmlformats.org/officeDocument/2006/relationships/image" Target="../media/image2.jpeg"/><Relationship Id="rId4" Type="http://schemas.openxmlformats.org/officeDocument/2006/relationships/theme" Target="../theme/theme23.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199.xml"/><Relationship Id="rId13" Type="http://schemas.openxmlformats.org/officeDocument/2006/relationships/slideLayout" Target="../slideLayouts/slideLayout204.xml"/><Relationship Id="rId3" Type="http://schemas.openxmlformats.org/officeDocument/2006/relationships/slideLayout" Target="../slideLayouts/slideLayout194.xml"/><Relationship Id="rId7" Type="http://schemas.openxmlformats.org/officeDocument/2006/relationships/slideLayout" Target="../slideLayouts/slideLayout198.xml"/><Relationship Id="rId12" Type="http://schemas.openxmlformats.org/officeDocument/2006/relationships/slideLayout" Target="../slideLayouts/slideLayout203.xml"/><Relationship Id="rId2" Type="http://schemas.openxmlformats.org/officeDocument/2006/relationships/slideLayout" Target="../slideLayouts/slideLayout193.xml"/><Relationship Id="rId1" Type="http://schemas.openxmlformats.org/officeDocument/2006/relationships/slideLayout" Target="../slideLayouts/slideLayout192.xml"/><Relationship Id="rId6" Type="http://schemas.openxmlformats.org/officeDocument/2006/relationships/slideLayout" Target="../slideLayouts/slideLayout197.xml"/><Relationship Id="rId11" Type="http://schemas.openxmlformats.org/officeDocument/2006/relationships/slideLayout" Target="../slideLayouts/slideLayout202.xml"/><Relationship Id="rId5" Type="http://schemas.openxmlformats.org/officeDocument/2006/relationships/slideLayout" Target="../slideLayouts/slideLayout196.xml"/><Relationship Id="rId15" Type="http://schemas.openxmlformats.org/officeDocument/2006/relationships/theme" Target="../theme/theme24.xml"/><Relationship Id="rId10" Type="http://schemas.openxmlformats.org/officeDocument/2006/relationships/slideLayout" Target="../slideLayouts/slideLayout201.xml"/><Relationship Id="rId4" Type="http://schemas.openxmlformats.org/officeDocument/2006/relationships/slideLayout" Target="../slideLayouts/slideLayout195.xml"/><Relationship Id="rId9" Type="http://schemas.openxmlformats.org/officeDocument/2006/relationships/slideLayout" Target="../slideLayouts/slideLayout200.xml"/><Relationship Id="rId14" Type="http://schemas.openxmlformats.org/officeDocument/2006/relationships/slideLayout" Target="../slideLayouts/slideLayout205.xml"/></Relationships>
</file>

<file path=ppt/slideMasters/_rels/slideMaster25.xml.rels><?xml version="1.0" encoding="UTF-8" standalone="yes"?>
<Relationships xmlns="http://schemas.openxmlformats.org/package/2006/relationships"><Relationship Id="rId8" Type="http://schemas.openxmlformats.org/officeDocument/2006/relationships/slideLayout" Target="../slideLayouts/slideLayout213.xml"/><Relationship Id="rId13" Type="http://schemas.openxmlformats.org/officeDocument/2006/relationships/slideLayout" Target="../slideLayouts/slideLayout218.xml"/><Relationship Id="rId3" Type="http://schemas.openxmlformats.org/officeDocument/2006/relationships/slideLayout" Target="../slideLayouts/slideLayout208.xml"/><Relationship Id="rId7" Type="http://schemas.openxmlformats.org/officeDocument/2006/relationships/slideLayout" Target="../slideLayouts/slideLayout212.xml"/><Relationship Id="rId12" Type="http://schemas.openxmlformats.org/officeDocument/2006/relationships/slideLayout" Target="../slideLayouts/slideLayout217.xml"/><Relationship Id="rId2" Type="http://schemas.openxmlformats.org/officeDocument/2006/relationships/slideLayout" Target="../slideLayouts/slideLayout207.xml"/><Relationship Id="rId1" Type="http://schemas.openxmlformats.org/officeDocument/2006/relationships/slideLayout" Target="../slideLayouts/slideLayout206.xml"/><Relationship Id="rId6" Type="http://schemas.openxmlformats.org/officeDocument/2006/relationships/slideLayout" Target="../slideLayouts/slideLayout211.xml"/><Relationship Id="rId11" Type="http://schemas.openxmlformats.org/officeDocument/2006/relationships/slideLayout" Target="../slideLayouts/slideLayout216.xml"/><Relationship Id="rId5" Type="http://schemas.openxmlformats.org/officeDocument/2006/relationships/slideLayout" Target="../slideLayouts/slideLayout210.xml"/><Relationship Id="rId15" Type="http://schemas.openxmlformats.org/officeDocument/2006/relationships/image" Target="../media/image3.emf"/><Relationship Id="rId10" Type="http://schemas.openxmlformats.org/officeDocument/2006/relationships/slideLayout" Target="../slideLayouts/slideLayout215.xml"/><Relationship Id="rId4" Type="http://schemas.openxmlformats.org/officeDocument/2006/relationships/slideLayout" Target="../slideLayouts/slideLayout209.xml"/><Relationship Id="rId9" Type="http://schemas.openxmlformats.org/officeDocument/2006/relationships/slideLayout" Target="../slideLayouts/slideLayout214.xml"/><Relationship Id="rId14" Type="http://schemas.openxmlformats.org/officeDocument/2006/relationships/theme" Target="../theme/theme25.xml"/></Relationships>
</file>

<file path=ppt/slideMasters/_rels/slideMaster26.xml.rels><?xml version="1.0" encoding="UTF-8" standalone="yes"?>
<Relationships xmlns="http://schemas.openxmlformats.org/package/2006/relationships"><Relationship Id="rId8" Type="http://schemas.openxmlformats.org/officeDocument/2006/relationships/slideLayout" Target="../slideLayouts/slideLayout226.xml"/><Relationship Id="rId13" Type="http://schemas.openxmlformats.org/officeDocument/2006/relationships/slideLayout" Target="../slideLayouts/slideLayout231.xml"/><Relationship Id="rId3" Type="http://schemas.openxmlformats.org/officeDocument/2006/relationships/slideLayout" Target="../slideLayouts/slideLayout221.xml"/><Relationship Id="rId7" Type="http://schemas.openxmlformats.org/officeDocument/2006/relationships/slideLayout" Target="../slideLayouts/slideLayout225.xml"/><Relationship Id="rId12" Type="http://schemas.openxmlformats.org/officeDocument/2006/relationships/slideLayout" Target="../slideLayouts/slideLayout230.xml"/><Relationship Id="rId2" Type="http://schemas.openxmlformats.org/officeDocument/2006/relationships/slideLayout" Target="../slideLayouts/slideLayout220.xml"/><Relationship Id="rId1" Type="http://schemas.openxmlformats.org/officeDocument/2006/relationships/slideLayout" Target="../slideLayouts/slideLayout219.xml"/><Relationship Id="rId6" Type="http://schemas.openxmlformats.org/officeDocument/2006/relationships/slideLayout" Target="../slideLayouts/slideLayout224.xml"/><Relationship Id="rId11" Type="http://schemas.openxmlformats.org/officeDocument/2006/relationships/slideLayout" Target="../slideLayouts/slideLayout229.xml"/><Relationship Id="rId5" Type="http://schemas.openxmlformats.org/officeDocument/2006/relationships/slideLayout" Target="../slideLayouts/slideLayout223.xml"/><Relationship Id="rId15" Type="http://schemas.openxmlformats.org/officeDocument/2006/relationships/image" Target="../media/image3.emf"/><Relationship Id="rId10" Type="http://schemas.openxmlformats.org/officeDocument/2006/relationships/slideLayout" Target="../slideLayouts/slideLayout228.xml"/><Relationship Id="rId4" Type="http://schemas.openxmlformats.org/officeDocument/2006/relationships/slideLayout" Target="../slideLayouts/slideLayout222.xml"/><Relationship Id="rId9" Type="http://schemas.openxmlformats.org/officeDocument/2006/relationships/slideLayout" Target="../slideLayouts/slideLayout227.xml"/><Relationship Id="rId14" Type="http://schemas.openxmlformats.org/officeDocument/2006/relationships/theme" Target="../theme/theme26.xml"/></Relationships>
</file>

<file path=ppt/slideMasters/_rels/slideMaster27.xml.rels><?xml version="1.0" encoding="UTF-8" standalone="yes"?>
<Relationships xmlns="http://schemas.openxmlformats.org/package/2006/relationships"><Relationship Id="rId8" Type="http://schemas.openxmlformats.org/officeDocument/2006/relationships/slideLayout" Target="../slideLayouts/slideLayout239.xml"/><Relationship Id="rId13" Type="http://schemas.openxmlformats.org/officeDocument/2006/relationships/slideLayout" Target="../slideLayouts/slideLayout244.xml"/><Relationship Id="rId3" Type="http://schemas.openxmlformats.org/officeDocument/2006/relationships/slideLayout" Target="../slideLayouts/slideLayout234.xml"/><Relationship Id="rId7" Type="http://schemas.openxmlformats.org/officeDocument/2006/relationships/slideLayout" Target="../slideLayouts/slideLayout238.xml"/><Relationship Id="rId12" Type="http://schemas.openxmlformats.org/officeDocument/2006/relationships/slideLayout" Target="../slideLayouts/slideLayout243.xml"/><Relationship Id="rId2" Type="http://schemas.openxmlformats.org/officeDocument/2006/relationships/slideLayout" Target="../slideLayouts/slideLayout233.xml"/><Relationship Id="rId1" Type="http://schemas.openxmlformats.org/officeDocument/2006/relationships/slideLayout" Target="../slideLayouts/slideLayout232.xml"/><Relationship Id="rId6" Type="http://schemas.openxmlformats.org/officeDocument/2006/relationships/slideLayout" Target="../slideLayouts/slideLayout237.xml"/><Relationship Id="rId11" Type="http://schemas.openxmlformats.org/officeDocument/2006/relationships/slideLayout" Target="../slideLayouts/slideLayout242.xml"/><Relationship Id="rId5" Type="http://schemas.openxmlformats.org/officeDocument/2006/relationships/slideLayout" Target="../slideLayouts/slideLayout236.xml"/><Relationship Id="rId15" Type="http://schemas.openxmlformats.org/officeDocument/2006/relationships/image" Target="../media/image3.emf"/><Relationship Id="rId10" Type="http://schemas.openxmlformats.org/officeDocument/2006/relationships/slideLayout" Target="../slideLayouts/slideLayout241.xml"/><Relationship Id="rId4" Type="http://schemas.openxmlformats.org/officeDocument/2006/relationships/slideLayout" Target="../slideLayouts/slideLayout235.xml"/><Relationship Id="rId9" Type="http://schemas.openxmlformats.org/officeDocument/2006/relationships/slideLayout" Target="../slideLayouts/slideLayout240.xml"/><Relationship Id="rId14" Type="http://schemas.openxmlformats.org/officeDocument/2006/relationships/theme" Target="../theme/theme27.xml"/></Relationships>
</file>

<file path=ppt/slideMasters/_rels/slideMaster28.xml.rels><?xml version="1.0" encoding="UTF-8" standalone="yes"?>
<Relationships xmlns="http://schemas.openxmlformats.org/package/2006/relationships"><Relationship Id="rId8" Type="http://schemas.openxmlformats.org/officeDocument/2006/relationships/slideLayout" Target="../slideLayouts/slideLayout252.xml"/><Relationship Id="rId3" Type="http://schemas.openxmlformats.org/officeDocument/2006/relationships/slideLayout" Target="../slideLayouts/slideLayout247.xml"/><Relationship Id="rId7" Type="http://schemas.openxmlformats.org/officeDocument/2006/relationships/slideLayout" Target="../slideLayouts/slideLayout251.xml"/><Relationship Id="rId12" Type="http://schemas.openxmlformats.org/officeDocument/2006/relationships/theme" Target="../theme/theme28.xml"/><Relationship Id="rId2" Type="http://schemas.openxmlformats.org/officeDocument/2006/relationships/slideLayout" Target="../slideLayouts/slideLayout246.xml"/><Relationship Id="rId1" Type="http://schemas.openxmlformats.org/officeDocument/2006/relationships/slideLayout" Target="../slideLayouts/slideLayout245.xml"/><Relationship Id="rId6" Type="http://schemas.openxmlformats.org/officeDocument/2006/relationships/slideLayout" Target="../slideLayouts/slideLayout250.xml"/><Relationship Id="rId11" Type="http://schemas.openxmlformats.org/officeDocument/2006/relationships/slideLayout" Target="../slideLayouts/slideLayout255.xml"/><Relationship Id="rId5" Type="http://schemas.openxmlformats.org/officeDocument/2006/relationships/slideLayout" Target="../slideLayouts/slideLayout249.xml"/><Relationship Id="rId10" Type="http://schemas.openxmlformats.org/officeDocument/2006/relationships/slideLayout" Target="../slideLayouts/slideLayout254.xml"/><Relationship Id="rId4" Type="http://schemas.openxmlformats.org/officeDocument/2006/relationships/slideLayout" Target="../slideLayouts/slideLayout248.xml"/><Relationship Id="rId9" Type="http://schemas.openxmlformats.org/officeDocument/2006/relationships/slideLayout" Target="../slideLayouts/slideLayout253.xml"/></Relationships>
</file>

<file path=ppt/slideMasters/_rels/slideMaster29.xml.rels><?xml version="1.0" encoding="UTF-8" standalone="yes"?>
<Relationships xmlns="http://schemas.openxmlformats.org/package/2006/relationships"><Relationship Id="rId8" Type="http://schemas.openxmlformats.org/officeDocument/2006/relationships/slideLayout" Target="../slideLayouts/slideLayout263.xml"/><Relationship Id="rId13" Type="http://schemas.openxmlformats.org/officeDocument/2006/relationships/slideLayout" Target="../slideLayouts/slideLayout268.xml"/><Relationship Id="rId3" Type="http://schemas.openxmlformats.org/officeDocument/2006/relationships/slideLayout" Target="../slideLayouts/slideLayout258.xml"/><Relationship Id="rId7" Type="http://schemas.openxmlformats.org/officeDocument/2006/relationships/slideLayout" Target="../slideLayouts/slideLayout262.xml"/><Relationship Id="rId12" Type="http://schemas.openxmlformats.org/officeDocument/2006/relationships/slideLayout" Target="../slideLayouts/slideLayout267.xml"/><Relationship Id="rId17" Type="http://schemas.openxmlformats.org/officeDocument/2006/relationships/image" Target="../media/image3.emf"/><Relationship Id="rId2" Type="http://schemas.openxmlformats.org/officeDocument/2006/relationships/slideLayout" Target="../slideLayouts/slideLayout257.xml"/><Relationship Id="rId16" Type="http://schemas.openxmlformats.org/officeDocument/2006/relationships/theme" Target="../theme/theme29.xml"/><Relationship Id="rId1" Type="http://schemas.openxmlformats.org/officeDocument/2006/relationships/slideLayout" Target="../slideLayouts/slideLayout256.xml"/><Relationship Id="rId6" Type="http://schemas.openxmlformats.org/officeDocument/2006/relationships/slideLayout" Target="../slideLayouts/slideLayout261.xml"/><Relationship Id="rId11" Type="http://schemas.openxmlformats.org/officeDocument/2006/relationships/slideLayout" Target="../slideLayouts/slideLayout266.xml"/><Relationship Id="rId5" Type="http://schemas.openxmlformats.org/officeDocument/2006/relationships/slideLayout" Target="../slideLayouts/slideLayout260.xml"/><Relationship Id="rId15" Type="http://schemas.openxmlformats.org/officeDocument/2006/relationships/slideLayout" Target="../slideLayouts/slideLayout270.xml"/><Relationship Id="rId10" Type="http://schemas.openxmlformats.org/officeDocument/2006/relationships/slideLayout" Target="../slideLayouts/slideLayout265.xml"/><Relationship Id="rId4" Type="http://schemas.openxmlformats.org/officeDocument/2006/relationships/slideLayout" Target="../slideLayouts/slideLayout259.xml"/><Relationship Id="rId9" Type="http://schemas.openxmlformats.org/officeDocument/2006/relationships/slideLayout" Target="../slideLayouts/slideLayout264.xml"/><Relationship Id="rId14" Type="http://schemas.openxmlformats.org/officeDocument/2006/relationships/slideLayout" Target="../slideLayouts/slideLayout269.xml"/></Relationships>
</file>

<file path=ppt/slideMasters/_rels/slideMaster30.xml.rels><?xml version="1.0" encoding="UTF-8" standalone="yes"?>
<Relationships xmlns="http://schemas.openxmlformats.org/package/2006/relationships"><Relationship Id="rId8" Type="http://schemas.openxmlformats.org/officeDocument/2006/relationships/slideLayout" Target="../slideLayouts/slideLayout278.xml"/><Relationship Id="rId13" Type="http://schemas.openxmlformats.org/officeDocument/2006/relationships/slideLayout" Target="../slideLayouts/slideLayout283.xml"/><Relationship Id="rId18" Type="http://schemas.openxmlformats.org/officeDocument/2006/relationships/slideLayout" Target="../slideLayouts/slideLayout288.xml"/><Relationship Id="rId3" Type="http://schemas.openxmlformats.org/officeDocument/2006/relationships/slideLayout" Target="../slideLayouts/slideLayout273.xml"/><Relationship Id="rId21" Type="http://schemas.openxmlformats.org/officeDocument/2006/relationships/slideLayout" Target="../slideLayouts/slideLayout291.xml"/><Relationship Id="rId7" Type="http://schemas.openxmlformats.org/officeDocument/2006/relationships/slideLayout" Target="../slideLayouts/slideLayout277.xml"/><Relationship Id="rId12" Type="http://schemas.openxmlformats.org/officeDocument/2006/relationships/slideLayout" Target="../slideLayouts/slideLayout282.xml"/><Relationship Id="rId17" Type="http://schemas.openxmlformats.org/officeDocument/2006/relationships/slideLayout" Target="../slideLayouts/slideLayout287.xml"/><Relationship Id="rId2" Type="http://schemas.openxmlformats.org/officeDocument/2006/relationships/slideLayout" Target="../slideLayouts/slideLayout272.xml"/><Relationship Id="rId16" Type="http://schemas.openxmlformats.org/officeDocument/2006/relationships/slideLayout" Target="../slideLayouts/slideLayout286.xml"/><Relationship Id="rId20" Type="http://schemas.openxmlformats.org/officeDocument/2006/relationships/slideLayout" Target="../slideLayouts/slideLayout290.xml"/><Relationship Id="rId1" Type="http://schemas.openxmlformats.org/officeDocument/2006/relationships/slideLayout" Target="../slideLayouts/slideLayout271.xml"/><Relationship Id="rId6" Type="http://schemas.openxmlformats.org/officeDocument/2006/relationships/slideLayout" Target="../slideLayouts/slideLayout276.xml"/><Relationship Id="rId11" Type="http://schemas.openxmlformats.org/officeDocument/2006/relationships/slideLayout" Target="../slideLayouts/slideLayout281.xml"/><Relationship Id="rId5" Type="http://schemas.openxmlformats.org/officeDocument/2006/relationships/slideLayout" Target="../slideLayouts/slideLayout275.xml"/><Relationship Id="rId15" Type="http://schemas.openxmlformats.org/officeDocument/2006/relationships/slideLayout" Target="../slideLayouts/slideLayout285.xml"/><Relationship Id="rId23" Type="http://schemas.openxmlformats.org/officeDocument/2006/relationships/image" Target="../media/image3.emf"/><Relationship Id="rId10" Type="http://schemas.openxmlformats.org/officeDocument/2006/relationships/slideLayout" Target="../slideLayouts/slideLayout280.xml"/><Relationship Id="rId19" Type="http://schemas.openxmlformats.org/officeDocument/2006/relationships/slideLayout" Target="../slideLayouts/slideLayout289.xml"/><Relationship Id="rId4" Type="http://schemas.openxmlformats.org/officeDocument/2006/relationships/slideLayout" Target="../slideLayouts/slideLayout274.xml"/><Relationship Id="rId9" Type="http://schemas.openxmlformats.org/officeDocument/2006/relationships/slideLayout" Target="../slideLayouts/slideLayout279.xml"/><Relationship Id="rId14" Type="http://schemas.openxmlformats.org/officeDocument/2006/relationships/slideLayout" Target="../slideLayouts/slideLayout284.xml"/><Relationship Id="rId22" Type="http://schemas.openxmlformats.org/officeDocument/2006/relationships/theme" Target="../theme/theme30.xml"/></Relationships>
</file>

<file path=ppt/slideMasters/_rels/slideMaster31.xml.rels><?xml version="1.0" encoding="UTF-8" standalone="yes"?>
<Relationships xmlns="http://schemas.openxmlformats.org/package/2006/relationships"><Relationship Id="rId8" Type="http://schemas.openxmlformats.org/officeDocument/2006/relationships/slideLayout" Target="../slideLayouts/slideLayout299.xml"/><Relationship Id="rId13" Type="http://schemas.openxmlformats.org/officeDocument/2006/relationships/slideLayout" Target="../slideLayouts/slideLayout304.xml"/><Relationship Id="rId3" Type="http://schemas.openxmlformats.org/officeDocument/2006/relationships/slideLayout" Target="../slideLayouts/slideLayout294.xml"/><Relationship Id="rId7" Type="http://schemas.openxmlformats.org/officeDocument/2006/relationships/slideLayout" Target="../slideLayouts/slideLayout298.xml"/><Relationship Id="rId12" Type="http://schemas.openxmlformats.org/officeDocument/2006/relationships/slideLayout" Target="../slideLayouts/slideLayout303.xml"/><Relationship Id="rId17" Type="http://schemas.openxmlformats.org/officeDocument/2006/relationships/image" Target="../media/image3.emf"/><Relationship Id="rId2" Type="http://schemas.openxmlformats.org/officeDocument/2006/relationships/slideLayout" Target="../slideLayouts/slideLayout293.xml"/><Relationship Id="rId16" Type="http://schemas.openxmlformats.org/officeDocument/2006/relationships/theme" Target="../theme/theme31.xml"/><Relationship Id="rId1" Type="http://schemas.openxmlformats.org/officeDocument/2006/relationships/slideLayout" Target="../slideLayouts/slideLayout292.xml"/><Relationship Id="rId6" Type="http://schemas.openxmlformats.org/officeDocument/2006/relationships/slideLayout" Target="../slideLayouts/slideLayout297.xml"/><Relationship Id="rId11" Type="http://schemas.openxmlformats.org/officeDocument/2006/relationships/slideLayout" Target="../slideLayouts/slideLayout302.xml"/><Relationship Id="rId5" Type="http://schemas.openxmlformats.org/officeDocument/2006/relationships/slideLayout" Target="../slideLayouts/slideLayout296.xml"/><Relationship Id="rId15" Type="http://schemas.openxmlformats.org/officeDocument/2006/relationships/slideLayout" Target="../slideLayouts/slideLayout306.xml"/><Relationship Id="rId10" Type="http://schemas.openxmlformats.org/officeDocument/2006/relationships/slideLayout" Target="../slideLayouts/slideLayout301.xml"/><Relationship Id="rId4" Type="http://schemas.openxmlformats.org/officeDocument/2006/relationships/slideLayout" Target="../slideLayouts/slideLayout295.xml"/><Relationship Id="rId9" Type="http://schemas.openxmlformats.org/officeDocument/2006/relationships/slideLayout" Target="../slideLayouts/slideLayout300.xml"/><Relationship Id="rId14" Type="http://schemas.openxmlformats.org/officeDocument/2006/relationships/slideLayout" Target="../slideLayouts/slideLayout30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5"/>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685800" y="3048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3075" name="Rectangle 3"/>
          <p:cNvSpPr>
            <a:spLocks noGrp="1" noChangeArrowheads="1"/>
          </p:cNvSpPr>
          <p:nvPr>
            <p:ph type="body" idx="1"/>
          </p:nvPr>
        </p:nvSpPr>
        <p:spPr bwMode="auto">
          <a:xfrm>
            <a:off x="685800" y="1600200"/>
            <a:ext cx="7772400"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a:latin typeface="Times New Roman" pitchFamily="18" charset="0"/>
              </a:defRPr>
            </a:lvl1pPr>
          </a:lstStyle>
          <a:p>
            <a:pPr eaLnBrk="0" fontAlgn="base" hangingPunct="0">
              <a:spcBef>
                <a:spcPct val="0"/>
              </a:spcBef>
              <a:spcAft>
                <a:spcPct val="0"/>
              </a:spcAft>
              <a:defRPr/>
            </a:pPr>
            <a:endParaRPr lang="en-US">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Times New Roman" pitchFamily="18" charset="0"/>
              </a:defRPr>
            </a:lvl1pPr>
          </a:lstStyle>
          <a:p>
            <a:pPr eaLnBrk="0" fontAlgn="base" hangingPunct="0">
              <a:spcBef>
                <a:spcPct val="0"/>
              </a:spcBef>
              <a:spcAft>
                <a:spcPct val="0"/>
              </a:spcAft>
              <a:defRPr/>
            </a:pPr>
            <a:endParaRPr lang="en-US">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Times New Roman" pitchFamily="18" charset="0"/>
              </a:defRPr>
            </a:lvl1pPr>
          </a:lstStyle>
          <a:p>
            <a:pPr algn="r" eaLnBrk="0" fontAlgn="base" hangingPunct="0">
              <a:spcBef>
                <a:spcPct val="0"/>
              </a:spcBef>
              <a:spcAft>
                <a:spcPct val="0"/>
              </a:spcAft>
              <a:defRPr/>
            </a:pPr>
            <a:fld id="{676F3B94-1A0A-4C91-99D8-7AC47600C742}" type="slidenum">
              <a:rPr lang="en-US">
                <a:solidFill>
                  <a:srgbClr val="000000"/>
                </a:solidFill>
              </a:rPr>
              <a:pPr algn="r" eaLnBrk="0" fontAlgn="base" hangingPunct="0">
                <a:spcBef>
                  <a:spcPct val="0"/>
                </a:spcBef>
                <a:spcAft>
                  <a:spcPct val="0"/>
                </a:spcAft>
                <a:defRPr/>
              </a:pPr>
              <a:t>‹Nº›</a:t>
            </a:fld>
            <a:endParaRPr lang="en-US">
              <a:solidFill>
                <a:srgbClr val="000000"/>
              </a:solidFill>
            </a:endParaRPr>
          </a:p>
        </p:txBody>
      </p:sp>
    </p:spTree>
    <p:extLst>
      <p:ext uri="{BB962C8B-B14F-4D97-AF65-F5344CB8AC3E}">
        <p14:creationId xmlns:p14="http://schemas.microsoft.com/office/powerpoint/2010/main" val="86335910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Lst>
  <p:txStyles>
    <p:titleStyle>
      <a:lvl1pPr algn="ctr" rtl="0" eaLnBrk="0" fontAlgn="base" hangingPunct="0">
        <a:spcBef>
          <a:spcPct val="0"/>
        </a:spcBef>
        <a:spcAft>
          <a:spcPct val="0"/>
        </a:spcAft>
        <a:defRPr sz="3200" b="1">
          <a:solidFill>
            <a:srgbClr val="FFCC00"/>
          </a:solidFill>
          <a:latin typeface="+mj-lt"/>
          <a:ea typeface="+mj-ea"/>
          <a:cs typeface="+mj-cs"/>
        </a:defRPr>
      </a:lvl1pPr>
      <a:lvl2pPr algn="ctr" rtl="0" eaLnBrk="0" fontAlgn="base" hangingPunct="0">
        <a:spcBef>
          <a:spcPct val="0"/>
        </a:spcBef>
        <a:spcAft>
          <a:spcPct val="0"/>
        </a:spcAft>
        <a:defRPr sz="3200" b="1">
          <a:solidFill>
            <a:srgbClr val="FFCC00"/>
          </a:solidFill>
          <a:latin typeface="Arial" charset="0"/>
        </a:defRPr>
      </a:lvl2pPr>
      <a:lvl3pPr algn="ctr" rtl="0" eaLnBrk="0" fontAlgn="base" hangingPunct="0">
        <a:spcBef>
          <a:spcPct val="0"/>
        </a:spcBef>
        <a:spcAft>
          <a:spcPct val="0"/>
        </a:spcAft>
        <a:defRPr sz="3200" b="1">
          <a:solidFill>
            <a:srgbClr val="FFCC00"/>
          </a:solidFill>
          <a:latin typeface="Arial" charset="0"/>
        </a:defRPr>
      </a:lvl3pPr>
      <a:lvl4pPr algn="ctr" rtl="0" eaLnBrk="0" fontAlgn="base" hangingPunct="0">
        <a:spcBef>
          <a:spcPct val="0"/>
        </a:spcBef>
        <a:spcAft>
          <a:spcPct val="0"/>
        </a:spcAft>
        <a:defRPr sz="3200" b="1">
          <a:solidFill>
            <a:srgbClr val="FFCC00"/>
          </a:solidFill>
          <a:latin typeface="Arial" charset="0"/>
        </a:defRPr>
      </a:lvl4pPr>
      <a:lvl5pPr algn="ctr" rtl="0" eaLnBrk="0" fontAlgn="base" hangingPunct="0">
        <a:spcBef>
          <a:spcPct val="0"/>
        </a:spcBef>
        <a:spcAft>
          <a:spcPct val="0"/>
        </a:spcAft>
        <a:defRPr sz="3200" b="1">
          <a:solidFill>
            <a:srgbClr val="FFCC00"/>
          </a:solidFill>
          <a:latin typeface="Arial" charset="0"/>
        </a:defRPr>
      </a:lvl5pPr>
      <a:lvl6pPr marL="457200" algn="ctr" rtl="0" eaLnBrk="0" fontAlgn="base" hangingPunct="0">
        <a:spcBef>
          <a:spcPct val="0"/>
        </a:spcBef>
        <a:spcAft>
          <a:spcPct val="0"/>
        </a:spcAft>
        <a:defRPr sz="3200" b="1">
          <a:solidFill>
            <a:srgbClr val="FFCC00"/>
          </a:solidFill>
          <a:latin typeface="Arial" charset="0"/>
        </a:defRPr>
      </a:lvl6pPr>
      <a:lvl7pPr marL="914400" algn="ctr" rtl="0" eaLnBrk="0" fontAlgn="base" hangingPunct="0">
        <a:spcBef>
          <a:spcPct val="0"/>
        </a:spcBef>
        <a:spcAft>
          <a:spcPct val="0"/>
        </a:spcAft>
        <a:defRPr sz="3200" b="1">
          <a:solidFill>
            <a:srgbClr val="FFCC00"/>
          </a:solidFill>
          <a:latin typeface="Arial" charset="0"/>
        </a:defRPr>
      </a:lvl7pPr>
      <a:lvl8pPr marL="1371600" algn="ctr" rtl="0" eaLnBrk="0" fontAlgn="base" hangingPunct="0">
        <a:spcBef>
          <a:spcPct val="0"/>
        </a:spcBef>
        <a:spcAft>
          <a:spcPct val="0"/>
        </a:spcAft>
        <a:defRPr sz="3200" b="1">
          <a:solidFill>
            <a:srgbClr val="FFCC00"/>
          </a:solidFill>
          <a:latin typeface="Arial" charset="0"/>
        </a:defRPr>
      </a:lvl8pPr>
      <a:lvl9pPr marL="1828800" algn="ctr" rtl="0" eaLnBrk="0" fontAlgn="base" hangingPunct="0">
        <a:spcBef>
          <a:spcPct val="0"/>
        </a:spcBef>
        <a:spcAft>
          <a:spcPct val="0"/>
        </a:spcAft>
        <a:defRPr sz="3200" b="1">
          <a:solidFill>
            <a:srgbClr val="FFCC00"/>
          </a:solidFill>
          <a:latin typeface="Arial" charset="0"/>
        </a:defRPr>
      </a:lvl9pPr>
    </p:titleStyle>
    <p:bodyStyle>
      <a:lvl1pPr marL="342900" indent="-342900" algn="l" rtl="0" eaLnBrk="0" fontAlgn="base" hangingPunct="0">
        <a:spcBef>
          <a:spcPct val="20000"/>
        </a:spcBef>
        <a:spcAft>
          <a:spcPct val="0"/>
        </a:spcAft>
        <a:buClr>
          <a:srgbClr val="CCFFFF"/>
        </a:buClr>
        <a:buSzPct val="80000"/>
        <a:buFont typeface="Monotype Sorts" pitchFamily="2" charset="2"/>
        <a:buChar char="n"/>
        <a:defRPr sz="2400" b="1">
          <a:solidFill>
            <a:srgbClr val="CCFFFF"/>
          </a:solidFill>
          <a:latin typeface="+mn-lt"/>
          <a:ea typeface="+mn-ea"/>
          <a:cs typeface="+mn-cs"/>
        </a:defRPr>
      </a:lvl1pPr>
      <a:lvl2pPr marL="742950" indent="-285750" algn="l" rtl="0" eaLnBrk="0" fontAlgn="base" hangingPunct="0">
        <a:spcBef>
          <a:spcPct val="20000"/>
        </a:spcBef>
        <a:spcAft>
          <a:spcPct val="0"/>
        </a:spcAft>
        <a:buClr>
          <a:srgbClr val="CCFFFF"/>
        </a:buClr>
        <a:buSzPct val="80000"/>
        <a:buFont typeface="Monotype Sorts" pitchFamily="2" charset="2"/>
        <a:buChar char="n"/>
        <a:defRPr sz="2000" b="1">
          <a:solidFill>
            <a:srgbClr val="CCFFFF"/>
          </a:solidFill>
          <a:latin typeface="+mn-lt"/>
        </a:defRPr>
      </a:lvl2pPr>
      <a:lvl3pPr marL="1143000" indent="-228600" algn="l" rtl="0" eaLnBrk="0" fontAlgn="base" hangingPunct="0">
        <a:spcBef>
          <a:spcPct val="20000"/>
        </a:spcBef>
        <a:spcAft>
          <a:spcPct val="0"/>
        </a:spcAft>
        <a:buClr>
          <a:srgbClr val="CCFFFF"/>
        </a:buClr>
        <a:buSzPct val="80000"/>
        <a:buFont typeface="Monotype Sorts" pitchFamily="2" charset="2"/>
        <a:buChar char="n"/>
        <a:defRPr sz="2400" b="1">
          <a:solidFill>
            <a:srgbClr val="CCFFFF"/>
          </a:solidFill>
          <a:latin typeface="+mn-lt"/>
        </a:defRPr>
      </a:lvl3pPr>
      <a:lvl4pPr marL="1600200" indent="-228600" algn="l" rtl="0" eaLnBrk="0" fontAlgn="base" hangingPunct="0">
        <a:spcBef>
          <a:spcPct val="20000"/>
        </a:spcBef>
        <a:spcAft>
          <a:spcPct val="0"/>
        </a:spcAft>
        <a:buClr>
          <a:srgbClr val="CCFFFF"/>
        </a:buClr>
        <a:buSzPct val="80000"/>
        <a:buFont typeface="Monotype Sorts" pitchFamily="2" charset="2"/>
        <a:buChar char="n"/>
        <a:defRPr sz="1600" b="1">
          <a:solidFill>
            <a:srgbClr val="CCFFFF"/>
          </a:solidFill>
          <a:latin typeface="+mn-lt"/>
        </a:defRPr>
      </a:lvl4pPr>
      <a:lvl5pPr marL="2057400" indent="-228600" algn="l" rtl="0" eaLnBrk="0" fontAlgn="base" hangingPunct="0">
        <a:spcBef>
          <a:spcPct val="20000"/>
        </a:spcBef>
        <a:spcAft>
          <a:spcPct val="0"/>
        </a:spcAft>
        <a:buClr>
          <a:srgbClr val="CCFFFF"/>
        </a:buClr>
        <a:buSzPct val="80000"/>
        <a:buFont typeface="Monotype Sorts" pitchFamily="2" charset="2"/>
        <a:buChar char="n"/>
        <a:defRPr sz="1600" b="1">
          <a:solidFill>
            <a:srgbClr val="CCFFFF"/>
          </a:solidFill>
          <a:latin typeface="+mn-lt"/>
        </a:defRPr>
      </a:lvl5pPr>
      <a:lvl6pPr marL="2514600" indent="-228600" algn="l" rtl="0" eaLnBrk="0" fontAlgn="base" hangingPunct="0">
        <a:spcBef>
          <a:spcPct val="20000"/>
        </a:spcBef>
        <a:spcAft>
          <a:spcPct val="0"/>
        </a:spcAft>
        <a:buClr>
          <a:srgbClr val="CCFFFF"/>
        </a:buClr>
        <a:buSzPct val="80000"/>
        <a:buFont typeface="Monotype Sorts" pitchFamily="2" charset="2"/>
        <a:buChar char="n"/>
        <a:defRPr sz="1600" b="1">
          <a:solidFill>
            <a:srgbClr val="CCFFFF"/>
          </a:solidFill>
          <a:latin typeface="+mn-lt"/>
        </a:defRPr>
      </a:lvl6pPr>
      <a:lvl7pPr marL="2971800" indent="-228600" algn="l" rtl="0" eaLnBrk="0" fontAlgn="base" hangingPunct="0">
        <a:spcBef>
          <a:spcPct val="20000"/>
        </a:spcBef>
        <a:spcAft>
          <a:spcPct val="0"/>
        </a:spcAft>
        <a:buClr>
          <a:srgbClr val="CCFFFF"/>
        </a:buClr>
        <a:buSzPct val="80000"/>
        <a:buFont typeface="Monotype Sorts" pitchFamily="2" charset="2"/>
        <a:buChar char="n"/>
        <a:defRPr sz="1600" b="1">
          <a:solidFill>
            <a:srgbClr val="CCFFFF"/>
          </a:solidFill>
          <a:latin typeface="+mn-lt"/>
        </a:defRPr>
      </a:lvl7pPr>
      <a:lvl8pPr marL="3429000" indent="-228600" algn="l" rtl="0" eaLnBrk="0" fontAlgn="base" hangingPunct="0">
        <a:spcBef>
          <a:spcPct val="20000"/>
        </a:spcBef>
        <a:spcAft>
          <a:spcPct val="0"/>
        </a:spcAft>
        <a:buClr>
          <a:srgbClr val="CCFFFF"/>
        </a:buClr>
        <a:buSzPct val="80000"/>
        <a:buFont typeface="Monotype Sorts" pitchFamily="2" charset="2"/>
        <a:buChar char="n"/>
        <a:defRPr sz="1600" b="1">
          <a:solidFill>
            <a:srgbClr val="CCFFFF"/>
          </a:solidFill>
          <a:latin typeface="+mn-lt"/>
        </a:defRPr>
      </a:lvl8pPr>
      <a:lvl9pPr marL="3886200" indent="-228600" algn="l" rtl="0" eaLnBrk="0" fontAlgn="base" hangingPunct="0">
        <a:spcBef>
          <a:spcPct val="20000"/>
        </a:spcBef>
        <a:spcAft>
          <a:spcPct val="0"/>
        </a:spcAft>
        <a:buClr>
          <a:srgbClr val="CCFFFF"/>
        </a:buClr>
        <a:buSzPct val="80000"/>
        <a:buFont typeface="Monotype Sorts" pitchFamily="2" charset="2"/>
        <a:buChar char="n"/>
        <a:defRPr sz="1600" b="1">
          <a:solidFill>
            <a:srgbClr val="CCFFFF"/>
          </a:solidFill>
          <a:latin typeface="+mn-lt"/>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0D2E5D"/>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3048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685800" y="1600200"/>
            <a:ext cx="7772400"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a:lvl1pPr>
          </a:lstStyle>
          <a:p>
            <a:pPr eaLnBrk="0" fontAlgn="base" hangingPunct="0">
              <a:spcBef>
                <a:spcPct val="0"/>
              </a:spcBef>
              <a:spcAft>
                <a:spcPct val="0"/>
              </a:spcAft>
              <a:defRPr/>
            </a:pPr>
            <a:endParaRPr lang="en-US">
              <a:solidFill>
                <a:srgbClr val="000000"/>
              </a:solidFill>
              <a:latin typeface="Times New Roman" pitchFamily="18" charset="0"/>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eaLnBrk="0" fontAlgn="base" hangingPunct="0">
              <a:spcBef>
                <a:spcPct val="0"/>
              </a:spcBef>
              <a:spcAft>
                <a:spcPct val="0"/>
              </a:spcAft>
              <a:defRPr/>
            </a:pPr>
            <a:endParaRPr lang="en-US">
              <a:solidFill>
                <a:srgbClr val="000000"/>
              </a:solidFill>
              <a:latin typeface="Times New Roman" pitchFamily="18" charset="0"/>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lgn="r" eaLnBrk="0" fontAlgn="base" hangingPunct="0">
              <a:spcBef>
                <a:spcPct val="0"/>
              </a:spcBef>
              <a:spcAft>
                <a:spcPct val="0"/>
              </a:spcAft>
              <a:defRPr/>
            </a:pPr>
            <a:fld id="{72E23000-7D54-406B-8E36-BCCD310610DF}" type="slidenum">
              <a:rPr lang="en-US">
                <a:solidFill>
                  <a:srgbClr val="000000"/>
                </a:solidFill>
                <a:latin typeface="Times New Roman" pitchFamily="18" charset="0"/>
              </a:rPr>
              <a:pPr algn="r" eaLnBrk="0" fontAlgn="base" hangingPunct="0">
                <a:spcBef>
                  <a:spcPct val="0"/>
                </a:spcBef>
                <a:spcAft>
                  <a:spcPct val="0"/>
                </a:spcAft>
                <a:defRPr/>
              </a:pPr>
              <a:t>‹Nº›</a:t>
            </a:fld>
            <a:endParaRPr lang="en-US">
              <a:solidFill>
                <a:srgbClr val="000000"/>
              </a:solidFill>
              <a:latin typeface="Times New Roman" pitchFamily="18" charset="0"/>
            </a:endParaRPr>
          </a:p>
        </p:txBody>
      </p:sp>
    </p:spTree>
    <p:extLst>
      <p:ext uri="{BB962C8B-B14F-4D97-AF65-F5344CB8AC3E}">
        <p14:creationId xmlns:p14="http://schemas.microsoft.com/office/powerpoint/2010/main" val="3260350504"/>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 id="2147483676" r:id="rId12"/>
    <p:sldLayoutId id="2147483677" r:id="rId13"/>
    <p:sldLayoutId id="2147483678" r:id="rId14"/>
  </p:sldLayoutIdLst>
  <p:txStyles>
    <p:titleStyle>
      <a:lvl1pPr algn="ctr" rtl="0" eaLnBrk="0" fontAlgn="base" hangingPunct="0">
        <a:spcBef>
          <a:spcPct val="0"/>
        </a:spcBef>
        <a:spcAft>
          <a:spcPct val="0"/>
        </a:spcAft>
        <a:defRPr sz="3200" b="1">
          <a:solidFill>
            <a:srgbClr val="FFCC00"/>
          </a:solidFill>
          <a:latin typeface="+mj-lt"/>
          <a:ea typeface="+mj-ea"/>
          <a:cs typeface="+mj-cs"/>
        </a:defRPr>
      </a:lvl1pPr>
      <a:lvl2pPr algn="ctr" rtl="0" eaLnBrk="0" fontAlgn="base" hangingPunct="0">
        <a:spcBef>
          <a:spcPct val="0"/>
        </a:spcBef>
        <a:spcAft>
          <a:spcPct val="0"/>
        </a:spcAft>
        <a:defRPr sz="3200" b="1">
          <a:solidFill>
            <a:srgbClr val="FFCC00"/>
          </a:solidFill>
          <a:latin typeface="Arial" charset="0"/>
        </a:defRPr>
      </a:lvl2pPr>
      <a:lvl3pPr algn="ctr" rtl="0" eaLnBrk="0" fontAlgn="base" hangingPunct="0">
        <a:spcBef>
          <a:spcPct val="0"/>
        </a:spcBef>
        <a:spcAft>
          <a:spcPct val="0"/>
        </a:spcAft>
        <a:defRPr sz="3200" b="1">
          <a:solidFill>
            <a:srgbClr val="FFCC00"/>
          </a:solidFill>
          <a:latin typeface="Arial" charset="0"/>
        </a:defRPr>
      </a:lvl3pPr>
      <a:lvl4pPr algn="ctr" rtl="0" eaLnBrk="0" fontAlgn="base" hangingPunct="0">
        <a:spcBef>
          <a:spcPct val="0"/>
        </a:spcBef>
        <a:spcAft>
          <a:spcPct val="0"/>
        </a:spcAft>
        <a:defRPr sz="3200" b="1">
          <a:solidFill>
            <a:srgbClr val="FFCC00"/>
          </a:solidFill>
          <a:latin typeface="Arial" charset="0"/>
        </a:defRPr>
      </a:lvl4pPr>
      <a:lvl5pPr algn="ctr" rtl="0" eaLnBrk="0" fontAlgn="base" hangingPunct="0">
        <a:spcBef>
          <a:spcPct val="0"/>
        </a:spcBef>
        <a:spcAft>
          <a:spcPct val="0"/>
        </a:spcAft>
        <a:defRPr sz="3200" b="1">
          <a:solidFill>
            <a:srgbClr val="FFCC00"/>
          </a:solidFill>
          <a:latin typeface="Arial" charset="0"/>
        </a:defRPr>
      </a:lvl5pPr>
      <a:lvl6pPr marL="457200" algn="ctr" rtl="0" eaLnBrk="0" fontAlgn="base" hangingPunct="0">
        <a:spcBef>
          <a:spcPct val="0"/>
        </a:spcBef>
        <a:spcAft>
          <a:spcPct val="0"/>
        </a:spcAft>
        <a:defRPr sz="3200" b="1">
          <a:solidFill>
            <a:srgbClr val="FFCC00"/>
          </a:solidFill>
          <a:latin typeface="Arial" charset="0"/>
        </a:defRPr>
      </a:lvl6pPr>
      <a:lvl7pPr marL="914400" algn="ctr" rtl="0" eaLnBrk="0" fontAlgn="base" hangingPunct="0">
        <a:spcBef>
          <a:spcPct val="0"/>
        </a:spcBef>
        <a:spcAft>
          <a:spcPct val="0"/>
        </a:spcAft>
        <a:defRPr sz="3200" b="1">
          <a:solidFill>
            <a:srgbClr val="FFCC00"/>
          </a:solidFill>
          <a:latin typeface="Arial" charset="0"/>
        </a:defRPr>
      </a:lvl7pPr>
      <a:lvl8pPr marL="1371600" algn="ctr" rtl="0" eaLnBrk="0" fontAlgn="base" hangingPunct="0">
        <a:spcBef>
          <a:spcPct val="0"/>
        </a:spcBef>
        <a:spcAft>
          <a:spcPct val="0"/>
        </a:spcAft>
        <a:defRPr sz="3200" b="1">
          <a:solidFill>
            <a:srgbClr val="FFCC00"/>
          </a:solidFill>
          <a:latin typeface="Arial" charset="0"/>
        </a:defRPr>
      </a:lvl8pPr>
      <a:lvl9pPr marL="1828800" algn="ctr" rtl="0" eaLnBrk="0" fontAlgn="base" hangingPunct="0">
        <a:spcBef>
          <a:spcPct val="0"/>
        </a:spcBef>
        <a:spcAft>
          <a:spcPct val="0"/>
        </a:spcAft>
        <a:defRPr sz="3200" b="1">
          <a:solidFill>
            <a:srgbClr val="FFCC00"/>
          </a:solidFill>
          <a:latin typeface="Arial" charset="0"/>
        </a:defRPr>
      </a:lvl9pPr>
    </p:titleStyle>
    <p:bodyStyle>
      <a:lvl1pPr marL="342900" indent="-342900" algn="l" rtl="0" eaLnBrk="0" fontAlgn="base" hangingPunct="0">
        <a:spcBef>
          <a:spcPct val="20000"/>
        </a:spcBef>
        <a:spcAft>
          <a:spcPct val="0"/>
        </a:spcAft>
        <a:buClr>
          <a:srgbClr val="CCFFFF"/>
        </a:buClr>
        <a:buSzPct val="80000"/>
        <a:buFont typeface="Monotype Sorts" pitchFamily="2" charset="2"/>
        <a:buChar char="n"/>
        <a:defRPr sz="2400" b="1">
          <a:solidFill>
            <a:srgbClr val="CCFFFF"/>
          </a:solidFill>
          <a:latin typeface="+mn-lt"/>
          <a:ea typeface="+mn-ea"/>
          <a:cs typeface="+mn-cs"/>
        </a:defRPr>
      </a:lvl1pPr>
      <a:lvl2pPr marL="742950" indent="-285750" algn="l" rtl="0" eaLnBrk="0" fontAlgn="base" hangingPunct="0">
        <a:spcBef>
          <a:spcPct val="20000"/>
        </a:spcBef>
        <a:spcAft>
          <a:spcPct val="0"/>
        </a:spcAft>
        <a:buClr>
          <a:srgbClr val="CCFFFF"/>
        </a:buClr>
        <a:buSzPct val="80000"/>
        <a:buFont typeface="Monotype Sorts" pitchFamily="2" charset="2"/>
        <a:buChar char="n"/>
        <a:defRPr sz="2000" b="1">
          <a:solidFill>
            <a:srgbClr val="CCFFFF"/>
          </a:solidFill>
          <a:latin typeface="+mn-lt"/>
        </a:defRPr>
      </a:lvl2pPr>
      <a:lvl3pPr marL="1143000" indent="-228600" algn="l" rtl="0" eaLnBrk="0" fontAlgn="base" hangingPunct="0">
        <a:spcBef>
          <a:spcPct val="20000"/>
        </a:spcBef>
        <a:spcAft>
          <a:spcPct val="0"/>
        </a:spcAft>
        <a:buClr>
          <a:srgbClr val="CCFFFF"/>
        </a:buClr>
        <a:buSzPct val="80000"/>
        <a:buFont typeface="Monotype Sorts" pitchFamily="2" charset="2"/>
        <a:buChar char="n"/>
        <a:defRPr sz="2400" b="1">
          <a:solidFill>
            <a:srgbClr val="CCFFFF"/>
          </a:solidFill>
          <a:latin typeface="+mn-lt"/>
        </a:defRPr>
      </a:lvl3pPr>
      <a:lvl4pPr marL="1600200" indent="-228600" algn="l" rtl="0" eaLnBrk="0" fontAlgn="base" hangingPunct="0">
        <a:spcBef>
          <a:spcPct val="20000"/>
        </a:spcBef>
        <a:spcAft>
          <a:spcPct val="0"/>
        </a:spcAft>
        <a:buClr>
          <a:srgbClr val="CCFFFF"/>
        </a:buClr>
        <a:buSzPct val="80000"/>
        <a:buFont typeface="Monotype Sorts" pitchFamily="2" charset="2"/>
        <a:buChar char="n"/>
        <a:defRPr sz="1600" b="1">
          <a:solidFill>
            <a:srgbClr val="CCFFFF"/>
          </a:solidFill>
          <a:latin typeface="+mn-lt"/>
        </a:defRPr>
      </a:lvl4pPr>
      <a:lvl5pPr marL="2057400" indent="-228600" algn="l" rtl="0" eaLnBrk="0" fontAlgn="base" hangingPunct="0">
        <a:spcBef>
          <a:spcPct val="20000"/>
        </a:spcBef>
        <a:spcAft>
          <a:spcPct val="0"/>
        </a:spcAft>
        <a:buClr>
          <a:srgbClr val="CCFFFF"/>
        </a:buClr>
        <a:buSzPct val="80000"/>
        <a:buFont typeface="Monotype Sorts" pitchFamily="2" charset="2"/>
        <a:buChar char="n"/>
        <a:defRPr sz="1600" b="1">
          <a:solidFill>
            <a:srgbClr val="CCFFFF"/>
          </a:solidFill>
          <a:latin typeface="+mn-lt"/>
        </a:defRPr>
      </a:lvl5pPr>
      <a:lvl6pPr marL="2514600" indent="-228600" algn="l" rtl="0" eaLnBrk="0" fontAlgn="base" hangingPunct="0">
        <a:spcBef>
          <a:spcPct val="20000"/>
        </a:spcBef>
        <a:spcAft>
          <a:spcPct val="0"/>
        </a:spcAft>
        <a:buClr>
          <a:srgbClr val="CCFFFF"/>
        </a:buClr>
        <a:buSzPct val="80000"/>
        <a:buFont typeface="Monotype Sorts" pitchFamily="2" charset="2"/>
        <a:buChar char="n"/>
        <a:defRPr sz="1600" b="1">
          <a:solidFill>
            <a:srgbClr val="CCFFFF"/>
          </a:solidFill>
          <a:latin typeface="+mn-lt"/>
        </a:defRPr>
      </a:lvl6pPr>
      <a:lvl7pPr marL="2971800" indent="-228600" algn="l" rtl="0" eaLnBrk="0" fontAlgn="base" hangingPunct="0">
        <a:spcBef>
          <a:spcPct val="20000"/>
        </a:spcBef>
        <a:spcAft>
          <a:spcPct val="0"/>
        </a:spcAft>
        <a:buClr>
          <a:srgbClr val="CCFFFF"/>
        </a:buClr>
        <a:buSzPct val="80000"/>
        <a:buFont typeface="Monotype Sorts" pitchFamily="2" charset="2"/>
        <a:buChar char="n"/>
        <a:defRPr sz="1600" b="1">
          <a:solidFill>
            <a:srgbClr val="CCFFFF"/>
          </a:solidFill>
          <a:latin typeface="+mn-lt"/>
        </a:defRPr>
      </a:lvl7pPr>
      <a:lvl8pPr marL="3429000" indent="-228600" algn="l" rtl="0" eaLnBrk="0" fontAlgn="base" hangingPunct="0">
        <a:spcBef>
          <a:spcPct val="20000"/>
        </a:spcBef>
        <a:spcAft>
          <a:spcPct val="0"/>
        </a:spcAft>
        <a:buClr>
          <a:srgbClr val="CCFFFF"/>
        </a:buClr>
        <a:buSzPct val="80000"/>
        <a:buFont typeface="Monotype Sorts" pitchFamily="2" charset="2"/>
        <a:buChar char="n"/>
        <a:defRPr sz="1600" b="1">
          <a:solidFill>
            <a:srgbClr val="CCFFFF"/>
          </a:solidFill>
          <a:latin typeface="+mn-lt"/>
        </a:defRPr>
      </a:lvl8pPr>
      <a:lvl9pPr marL="3886200" indent="-228600" algn="l" rtl="0" eaLnBrk="0" fontAlgn="base" hangingPunct="0">
        <a:spcBef>
          <a:spcPct val="20000"/>
        </a:spcBef>
        <a:spcAft>
          <a:spcPct val="0"/>
        </a:spcAft>
        <a:buClr>
          <a:srgbClr val="CCFFFF"/>
        </a:buClr>
        <a:buSzPct val="80000"/>
        <a:buFont typeface="Monotype Sorts" pitchFamily="2" charset="2"/>
        <a:buChar char="n"/>
        <a:defRPr sz="1600" b="1">
          <a:solidFill>
            <a:srgbClr val="CCFFFF"/>
          </a:solidFill>
          <a:latin typeface="+mn-lt"/>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0D2E5D"/>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3048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685800" y="1600200"/>
            <a:ext cx="7772400"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a:lvl1pPr>
          </a:lstStyle>
          <a:p>
            <a:pPr eaLnBrk="0" fontAlgn="base" hangingPunct="0">
              <a:spcBef>
                <a:spcPct val="0"/>
              </a:spcBef>
              <a:spcAft>
                <a:spcPct val="0"/>
              </a:spcAft>
              <a:defRPr/>
            </a:pPr>
            <a:endParaRPr lang="en-US">
              <a:solidFill>
                <a:srgbClr val="000000"/>
              </a:solidFill>
              <a:latin typeface="Times New Roman" pitchFamily="18" charset="0"/>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eaLnBrk="0" fontAlgn="base" hangingPunct="0">
              <a:spcBef>
                <a:spcPct val="0"/>
              </a:spcBef>
              <a:spcAft>
                <a:spcPct val="0"/>
              </a:spcAft>
              <a:defRPr/>
            </a:pPr>
            <a:endParaRPr lang="en-US">
              <a:solidFill>
                <a:srgbClr val="000000"/>
              </a:solidFill>
              <a:latin typeface="Times New Roman" pitchFamily="18" charset="0"/>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lgn="r" eaLnBrk="0" fontAlgn="base" hangingPunct="0">
              <a:spcBef>
                <a:spcPct val="0"/>
              </a:spcBef>
              <a:spcAft>
                <a:spcPct val="0"/>
              </a:spcAft>
              <a:defRPr/>
            </a:pPr>
            <a:fld id="{72E23000-7D54-406B-8E36-BCCD310610DF}" type="slidenum">
              <a:rPr lang="en-US">
                <a:solidFill>
                  <a:srgbClr val="000000"/>
                </a:solidFill>
                <a:latin typeface="Times New Roman" pitchFamily="18" charset="0"/>
              </a:rPr>
              <a:pPr algn="r" eaLnBrk="0" fontAlgn="base" hangingPunct="0">
                <a:spcBef>
                  <a:spcPct val="0"/>
                </a:spcBef>
                <a:spcAft>
                  <a:spcPct val="0"/>
                </a:spcAft>
                <a:defRPr/>
              </a:pPr>
              <a:t>‹Nº›</a:t>
            </a:fld>
            <a:endParaRPr lang="en-US">
              <a:solidFill>
                <a:srgbClr val="000000"/>
              </a:solidFill>
              <a:latin typeface="Times New Roman" pitchFamily="18" charset="0"/>
            </a:endParaRPr>
          </a:p>
        </p:txBody>
      </p:sp>
    </p:spTree>
    <p:extLst>
      <p:ext uri="{BB962C8B-B14F-4D97-AF65-F5344CB8AC3E}">
        <p14:creationId xmlns:p14="http://schemas.microsoft.com/office/powerpoint/2010/main" val="2383820486"/>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 id="2147483691" r:id="rId12"/>
    <p:sldLayoutId id="2147483692" r:id="rId13"/>
    <p:sldLayoutId id="2147483693" r:id="rId14"/>
  </p:sldLayoutIdLst>
  <p:txStyles>
    <p:titleStyle>
      <a:lvl1pPr algn="ctr" rtl="0" eaLnBrk="0" fontAlgn="base" hangingPunct="0">
        <a:spcBef>
          <a:spcPct val="0"/>
        </a:spcBef>
        <a:spcAft>
          <a:spcPct val="0"/>
        </a:spcAft>
        <a:defRPr sz="3200" b="1">
          <a:solidFill>
            <a:srgbClr val="FFCC00"/>
          </a:solidFill>
          <a:latin typeface="+mj-lt"/>
          <a:ea typeface="+mj-ea"/>
          <a:cs typeface="+mj-cs"/>
        </a:defRPr>
      </a:lvl1pPr>
      <a:lvl2pPr algn="ctr" rtl="0" eaLnBrk="0" fontAlgn="base" hangingPunct="0">
        <a:spcBef>
          <a:spcPct val="0"/>
        </a:spcBef>
        <a:spcAft>
          <a:spcPct val="0"/>
        </a:spcAft>
        <a:defRPr sz="3200" b="1">
          <a:solidFill>
            <a:srgbClr val="FFCC00"/>
          </a:solidFill>
          <a:latin typeface="Arial" charset="0"/>
        </a:defRPr>
      </a:lvl2pPr>
      <a:lvl3pPr algn="ctr" rtl="0" eaLnBrk="0" fontAlgn="base" hangingPunct="0">
        <a:spcBef>
          <a:spcPct val="0"/>
        </a:spcBef>
        <a:spcAft>
          <a:spcPct val="0"/>
        </a:spcAft>
        <a:defRPr sz="3200" b="1">
          <a:solidFill>
            <a:srgbClr val="FFCC00"/>
          </a:solidFill>
          <a:latin typeface="Arial" charset="0"/>
        </a:defRPr>
      </a:lvl3pPr>
      <a:lvl4pPr algn="ctr" rtl="0" eaLnBrk="0" fontAlgn="base" hangingPunct="0">
        <a:spcBef>
          <a:spcPct val="0"/>
        </a:spcBef>
        <a:spcAft>
          <a:spcPct val="0"/>
        </a:spcAft>
        <a:defRPr sz="3200" b="1">
          <a:solidFill>
            <a:srgbClr val="FFCC00"/>
          </a:solidFill>
          <a:latin typeface="Arial" charset="0"/>
        </a:defRPr>
      </a:lvl4pPr>
      <a:lvl5pPr algn="ctr" rtl="0" eaLnBrk="0" fontAlgn="base" hangingPunct="0">
        <a:spcBef>
          <a:spcPct val="0"/>
        </a:spcBef>
        <a:spcAft>
          <a:spcPct val="0"/>
        </a:spcAft>
        <a:defRPr sz="3200" b="1">
          <a:solidFill>
            <a:srgbClr val="FFCC00"/>
          </a:solidFill>
          <a:latin typeface="Arial" charset="0"/>
        </a:defRPr>
      </a:lvl5pPr>
      <a:lvl6pPr marL="457200" algn="ctr" rtl="0" eaLnBrk="0" fontAlgn="base" hangingPunct="0">
        <a:spcBef>
          <a:spcPct val="0"/>
        </a:spcBef>
        <a:spcAft>
          <a:spcPct val="0"/>
        </a:spcAft>
        <a:defRPr sz="3200" b="1">
          <a:solidFill>
            <a:srgbClr val="FFCC00"/>
          </a:solidFill>
          <a:latin typeface="Arial" charset="0"/>
        </a:defRPr>
      </a:lvl6pPr>
      <a:lvl7pPr marL="914400" algn="ctr" rtl="0" eaLnBrk="0" fontAlgn="base" hangingPunct="0">
        <a:spcBef>
          <a:spcPct val="0"/>
        </a:spcBef>
        <a:spcAft>
          <a:spcPct val="0"/>
        </a:spcAft>
        <a:defRPr sz="3200" b="1">
          <a:solidFill>
            <a:srgbClr val="FFCC00"/>
          </a:solidFill>
          <a:latin typeface="Arial" charset="0"/>
        </a:defRPr>
      </a:lvl7pPr>
      <a:lvl8pPr marL="1371600" algn="ctr" rtl="0" eaLnBrk="0" fontAlgn="base" hangingPunct="0">
        <a:spcBef>
          <a:spcPct val="0"/>
        </a:spcBef>
        <a:spcAft>
          <a:spcPct val="0"/>
        </a:spcAft>
        <a:defRPr sz="3200" b="1">
          <a:solidFill>
            <a:srgbClr val="FFCC00"/>
          </a:solidFill>
          <a:latin typeface="Arial" charset="0"/>
        </a:defRPr>
      </a:lvl8pPr>
      <a:lvl9pPr marL="1828800" algn="ctr" rtl="0" eaLnBrk="0" fontAlgn="base" hangingPunct="0">
        <a:spcBef>
          <a:spcPct val="0"/>
        </a:spcBef>
        <a:spcAft>
          <a:spcPct val="0"/>
        </a:spcAft>
        <a:defRPr sz="3200" b="1">
          <a:solidFill>
            <a:srgbClr val="FFCC00"/>
          </a:solidFill>
          <a:latin typeface="Arial" charset="0"/>
        </a:defRPr>
      </a:lvl9pPr>
    </p:titleStyle>
    <p:bodyStyle>
      <a:lvl1pPr marL="342900" indent="-342900" algn="l" rtl="0" eaLnBrk="0" fontAlgn="base" hangingPunct="0">
        <a:spcBef>
          <a:spcPct val="20000"/>
        </a:spcBef>
        <a:spcAft>
          <a:spcPct val="0"/>
        </a:spcAft>
        <a:buClr>
          <a:srgbClr val="CCFFFF"/>
        </a:buClr>
        <a:buSzPct val="80000"/>
        <a:buFont typeface="Monotype Sorts" pitchFamily="2" charset="2"/>
        <a:buChar char="n"/>
        <a:defRPr sz="2400" b="1">
          <a:solidFill>
            <a:srgbClr val="CCFFFF"/>
          </a:solidFill>
          <a:latin typeface="+mn-lt"/>
          <a:ea typeface="+mn-ea"/>
          <a:cs typeface="+mn-cs"/>
        </a:defRPr>
      </a:lvl1pPr>
      <a:lvl2pPr marL="742950" indent="-285750" algn="l" rtl="0" eaLnBrk="0" fontAlgn="base" hangingPunct="0">
        <a:spcBef>
          <a:spcPct val="20000"/>
        </a:spcBef>
        <a:spcAft>
          <a:spcPct val="0"/>
        </a:spcAft>
        <a:buClr>
          <a:srgbClr val="CCFFFF"/>
        </a:buClr>
        <a:buSzPct val="80000"/>
        <a:buFont typeface="Monotype Sorts" pitchFamily="2" charset="2"/>
        <a:buChar char="n"/>
        <a:defRPr sz="2000" b="1">
          <a:solidFill>
            <a:srgbClr val="CCFFFF"/>
          </a:solidFill>
          <a:latin typeface="+mn-lt"/>
        </a:defRPr>
      </a:lvl2pPr>
      <a:lvl3pPr marL="1143000" indent="-228600" algn="l" rtl="0" eaLnBrk="0" fontAlgn="base" hangingPunct="0">
        <a:spcBef>
          <a:spcPct val="20000"/>
        </a:spcBef>
        <a:spcAft>
          <a:spcPct val="0"/>
        </a:spcAft>
        <a:buClr>
          <a:srgbClr val="CCFFFF"/>
        </a:buClr>
        <a:buSzPct val="80000"/>
        <a:buFont typeface="Monotype Sorts" pitchFamily="2" charset="2"/>
        <a:buChar char="n"/>
        <a:defRPr sz="2400" b="1">
          <a:solidFill>
            <a:srgbClr val="CCFFFF"/>
          </a:solidFill>
          <a:latin typeface="+mn-lt"/>
        </a:defRPr>
      </a:lvl3pPr>
      <a:lvl4pPr marL="1600200" indent="-228600" algn="l" rtl="0" eaLnBrk="0" fontAlgn="base" hangingPunct="0">
        <a:spcBef>
          <a:spcPct val="20000"/>
        </a:spcBef>
        <a:spcAft>
          <a:spcPct val="0"/>
        </a:spcAft>
        <a:buClr>
          <a:srgbClr val="CCFFFF"/>
        </a:buClr>
        <a:buSzPct val="80000"/>
        <a:buFont typeface="Monotype Sorts" pitchFamily="2" charset="2"/>
        <a:buChar char="n"/>
        <a:defRPr sz="1600" b="1">
          <a:solidFill>
            <a:srgbClr val="CCFFFF"/>
          </a:solidFill>
          <a:latin typeface="+mn-lt"/>
        </a:defRPr>
      </a:lvl4pPr>
      <a:lvl5pPr marL="2057400" indent="-228600" algn="l" rtl="0" eaLnBrk="0" fontAlgn="base" hangingPunct="0">
        <a:spcBef>
          <a:spcPct val="20000"/>
        </a:spcBef>
        <a:spcAft>
          <a:spcPct val="0"/>
        </a:spcAft>
        <a:buClr>
          <a:srgbClr val="CCFFFF"/>
        </a:buClr>
        <a:buSzPct val="80000"/>
        <a:buFont typeface="Monotype Sorts" pitchFamily="2" charset="2"/>
        <a:buChar char="n"/>
        <a:defRPr sz="1600" b="1">
          <a:solidFill>
            <a:srgbClr val="CCFFFF"/>
          </a:solidFill>
          <a:latin typeface="+mn-lt"/>
        </a:defRPr>
      </a:lvl5pPr>
      <a:lvl6pPr marL="2514600" indent="-228600" algn="l" rtl="0" eaLnBrk="0" fontAlgn="base" hangingPunct="0">
        <a:spcBef>
          <a:spcPct val="20000"/>
        </a:spcBef>
        <a:spcAft>
          <a:spcPct val="0"/>
        </a:spcAft>
        <a:buClr>
          <a:srgbClr val="CCFFFF"/>
        </a:buClr>
        <a:buSzPct val="80000"/>
        <a:buFont typeface="Monotype Sorts" pitchFamily="2" charset="2"/>
        <a:buChar char="n"/>
        <a:defRPr sz="1600" b="1">
          <a:solidFill>
            <a:srgbClr val="CCFFFF"/>
          </a:solidFill>
          <a:latin typeface="+mn-lt"/>
        </a:defRPr>
      </a:lvl6pPr>
      <a:lvl7pPr marL="2971800" indent="-228600" algn="l" rtl="0" eaLnBrk="0" fontAlgn="base" hangingPunct="0">
        <a:spcBef>
          <a:spcPct val="20000"/>
        </a:spcBef>
        <a:spcAft>
          <a:spcPct val="0"/>
        </a:spcAft>
        <a:buClr>
          <a:srgbClr val="CCFFFF"/>
        </a:buClr>
        <a:buSzPct val="80000"/>
        <a:buFont typeface="Monotype Sorts" pitchFamily="2" charset="2"/>
        <a:buChar char="n"/>
        <a:defRPr sz="1600" b="1">
          <a:solidFill>
            <a:srgbClr val="CCFFFF"/>
          </a:solidFill>
          <a:latin typeface="+mn-lt"/>
        </a:defRPr>
      </a:lvl7pPr>
      <a:lvl8pPr marL="3429000" indent="-228600" algn="l" rtl="0" eaLnBrk="0" fontAlgn="base" hangingPunct="0">
        <a:spcBef>
          <a:spcPct val="20000"/>
        </a:spcBef>
        <a:spcAft>
          <a:spcPct val="0"/>
        </a:spcAft>
        <a:buClr>
          <a:srgbClr val="CCFFFF"/>
        </a:buClr>
        <a:buSzPct val="80000"/>
        <a:buFont typeface="Monotype Sorts" pitchFamily="2" charset="2"/>
        <a:buChar char="n"/>
        <a:defRPr sz="1600" b="1">
          <a:solidFill>
            <a:srgbClr val="CCFFFF"/>
          </a:solidFill>
          <a:latin typeface="+mn-lt"/>
        </a:defRPr>
      </a:lvl8pPr>
      <a:lvl9pPr marL="3886200" indent="-228600" algn="l" rtl="0" eaLnBrk="0" fontAlgn="base" hangingPunct="0">
        <a:spcBef>
          <a:spcPct val="20000"/>
        </a:spcBef>
        <a:spcAft>
          <a:spcPct val="0"/>
        </a:spcAft>
        <a:buClr>
          <a:srgbClr val="CCFFFF"/>
        </a:buClr>
        <a:buSzPct val="80000"/>
        <a:buFont typeface="Monotype Sorts" pitchFamily="2" charset="2"/>
        <a:buChar char="n"/>
        <a:defRPr sz="1600" b="1">
          <a:solidFill>
            <a:srgbClr val="CCFFFF"/>
          </a:solidFill>
          <a:latin typeface="+mn-lt"/>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0D2E5D"/>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3048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685800" y="1600200"/>
            <a:ext cx="7772400"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a:lvl1pPr>
          </a:lstStyle>
          <a:p>
            <a:pPr eaLnBrk="0" fontAlgn="base" hangingPunct="0">
              <a:spcBef>
                <a:spcPct val="0"/>
              </a:spcBef>
              <a:spcAft>
                <a:spcPct val="0"/>
              </a:spcAft>
              <a:defRPr/>
            </a:pPr>
            <a:endParaRPr lang="en-US">
              <a:solidFill>
                <a:srgbClr val="000000"/>
              </a:solidFill>
              <a:latin typeface="Times New Roman" pitchFamily="18" charset="0"/>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eaLnBrk="0" fontAlgn="base" hangingPunct="0">
              <a:spcBef>
                <a:spcPct val="0"/>
              </a:spcBef>
              <a:spcAft>
                <a:spcPct val="0"/>
              </a:spcAft>
              <a:defRPr/>
            </a:pPr>
            <a:endParaRPr lang="en-US">
              <a:solidFill>
                <a:srgbClr val="000000"/>
              </a:solidFill>
              <a:latin typeface="Times New Roman" pitchFamily="18" charset="0"/>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lgn="r" eaLnBrk="0" fontAlgn="base" hangingPunct="0">
              <a:spcBef>
                <a:spcPct val="0"/>
              </a:spcBef>
              <a:spcAft>
                <a:spcPct val="0"/>
              </a:spcAft>
              <a:defRPr/>
            </a:pPr>
            <a:fld id="{72E23000-7D54-406B-8E36-BCCD310610DF}" type="slidenum">
              <a:rPr lang="en-US">
                <a:solidFill>
                  <a:srgbClr val="000000"/>
                </a:solidFill>
                <a:latin typeface="Times New Roman" pitchFamily="18" charset="0"/>
              </a:rPr>
              <a:pPr algn="r" eaLnBrk="0" fontAlgn="base" hangingPunct="0">
                <a:spcBef>
                  <a:spcPct val="0"/>
                </a:spcBef>
                <a:spcAft>
                  <a:spcPct val="0"/>
                </a:spcAft>
                <a:defRPr/>
              </a:pPr>
              <a:t>‹Nº›</a:t>
            </a:fld>
            <a:endParaRPr lang="en-US">
              <a:solidFill>
                <a:srgbClr val="000000"/>
              </a:solidFill>
              <a:latin typeface="Times New Roman" pitchFamily="18" charset="0"/>
            </a:endParaRPr>
          </a:p>
        </p:txBody>
      </p:sp>
    </p:spTree>
    <p:extLst>
      <p:ext uri="{BB962C8B-B14F-4D97-AF65-F5344CB8AC3E}">
        <p14:creationId xmlns:p14="http://schemas.microsoft.com/office/powerpoint/2010/main" val="4109636773"/>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 id="2147483706" r:id="rId12"/>
    <p:sldLayoutId id="2147483707" r:id="rId13"/>
    <p:sldLayoutId id="2147483708" r:id="rId14"/>
  </p:sldLayoutIdLst>
  <p:txStyles>
    <p:titleStyle>
      <a:lvl1pPr algn="ctr" rtl="0" eaLnBrk="0" fontAlgn="base" hangingPunct="0">
        <a:spcBef>
          <a:spcPct val="0"/>
        </a:spcBef>
        <a:spcAft>
          <a:spcPct val="0"/>
        </a:spcAft>
        <a:defRPr sz="3200" b="1">
          <a:solidFill>
            <a:srgbClr val="FFCC00"/>
          </a:solidFill>
          <a:latin typeface="+mj-lt"/>
          <a:ea typeface="+mj-ea"/>
          <a:cs typeface="+mj-cs"/>
        </a:defRPr>
      </a:lvl1pPr>
      <a:lvl2pPr algn="ctr" rtl="0" eaLnBrk="0" fontAlgn="base" hangingPunct="0">
        <a:spcBef>
          <a:spcPct val="0"/>
        </a:spcBef>
        <a:spcAft>
          <a:spcPct val="0"/>
        </a:spcAft>
        <a:defRPr sz="3200" b="1">
          <a:solidFill>
            <a:srgbClr val="FFCC00"/>
          </a:solidFill>
          <a:latin typeface="Arial" charset="0"/>
        </a:defRPr>
      </a:lvl2pPr>
      <a:lvl3pPr algn="ctr" rtl="0" eaLnBrk="0" fontAlgn="base" hangingPunct="0">
        <a:spcBef>
          <a:spcPct val="0"/>
        </a:spcBef>
        <a:spcAft>
          <a:spcPct val="0"/>
        </a:spcAft>
        <a:defRPr sz="3200" b="1">
          <a:solidFill>
            <a:srgbClr val="FFCC00"/>
          </a:solidFill>
          <a:latin typeface="Arial" charset="0"/>
        </a:defRPr>
      </a:lvl3pPr>
      <a:lvl4pPr algn="ctr" rtl="0" eaLnBrk="0" fontAlgn="base" hangingPunct="0">
        <a:spcBef>
          <a:spcPct val="0"/>
        </a:spcBef>
        <a:spcAft>
          <a:spcPct val="0"/>
        </a:spcAft>
        <a:defRPr sz="3200" b="1">
          <a:solidFill>
            <a:srgbClr val="FFCC00"/>
          </a:solidFill>
          <a:latin typeface="Arial" charset="0"/>
        </a:defRPr>
      </a:lvl4pPr>
      <a:lvl5pPr algn="ctr" rtl="0" eaLnBrk="0" fontAlgn="base" hangingPunct="0">
        <a:spcBef>
          <a:spcPct val="0"/>
        </a:spcBef>
        <a:spcAft>
          <a:spcPct val="0"/>
        </a:spcAft>
        <a:defRPr sz="3200" b="1">
          <a:solidFill>
            <a:srgbClr val="FFCC00"/>
          </a:solidFill>
          <a:latin typeface="Arial" charset="0"/>
        </a:defRPr>
      </a:lvl5pPr>
      <a:lvl6pPr marL="457200" algn="ctr" rtl="0" eaLnBrk="0" fontAlgn="base" hangingPunct="0">
        <a:spcBef>
          <a:spcPct val="0"/>
        </a:spcBef>
        <a:spcAft>
          <a:spcPct val="0"/>
        </a:spcAft>
        <a:defRPr sz="3200" b="1">
          <a:solidFill>
            <a:srgbClr val="FFCC00"/>
          </a:solidFill>
          <a:latin typeface="Arial" charset="0"/>
        </a:defRPr>
      </a:lvl6pPr>
      <a:lvl7pPr marL="914400" algn="ctr" rtl="0" eaLnBrk="0" fontAlgn="base" hangingPunct="0">
        <a:spcBef>
          <a:spcPct val="0"/>
        </a:spcBef>
        <a:spcAft>
          <a:spcPct val="0"/>
        </a:spcAft>
        <a:defRPr sz="3200" b="1">
          <a:solidFill>
            <a:srgbClr val="FFCC00"/>
          </a:solidFill>
          <a:latin typeface="Arial" charset="0"/>
        </a:defRPr>
      </a:lvl7pPr>
      <a:lvl8pPr marL="1371600" algn="ctr" rtl="0" eaLnBrk="0" fontAlgn="base" hangingPunct="0">
        <a:spcBef>
          <a:spcPct val="0"/>
        </a:spcBef>
        <a:spcAft>
          <a:spcPct val="0"/>
        </a:spcAft>
        <a:defRPr sz="3200" b="1">
          <a:solidFill>
            <a:srgbClr val="FFCC00"/>
          </a:solidFill>
          <a:latin typeface="Arial" charset="0"/>
        </a:defRPr>
      </a:lvl8pPr>
      <a:lvl9pPr marL="1828800" algn="ctr" rtl="0" eaLnBrk="0" fontAlgn="base" hangingPunct="0">
        <a:spcBef>
          <a:spcPct val="0"/>
        </a:spcBef>
        <a:spcAft>
          <a:spcPct val="0"/>
        </a:spcAft>
        <a:defRPr sz="3200" b="1">
          <a:solidFill>
            <a:srgbClr val="FFCC00"/>
          </a:solidFill>
          <a:latin typeface="Arial" charset="0"/>
        </a:defRPr>
      </a:lvl9pPr>
    </p:titleStyle>
    <p:bodyStyle>
      <a:lvl1pPr marL="342900" indent="-342900" algn="l" rtl="0" eaLnBrk="0" fontAlgn="base" hangingPunct="0">
        <a:spcBef>
          <a:spcPct val="20000"/>
        </a:spcBef>
        <a:spcAft>
          <a:spcPct val="0"/>
        </a:spcAft>
        <a:buClr>
          <a:srgbClr val="CCFFFF"/>
        </a:buClr>
        <a:buSzPct val="80000"/>
        <a:buFont typeface="Monotype Sorts" pitchFamily="2" charset="2"/>
        <a:buChar char="n"/>
        <a:defRPr sz="2400" b="1">
          <a:solidFill>
            <a:srgbClr val="CCFFFF"/>
          </a:solidFill>
          <a:latin typeface="+mn-lt"/>
          <a:ea typeface="+mn-ea"/>
          <a:cs typeface="+mn-cs"/>
        </a:defRPr>
      </a:lvl1pPr>
      <a:lvl2pPr marL="742950" indent="-285750" algn="l" rtl="0" eaLnBrk="0" fontAlgn="base" hangingPunct="0">
        <a:spcBef>
          <a:spcPct val="20000"/>
        </a:spcBef>
        <a:spcAft>
          <a:spcPct val="0"/>
        </a:spcAft>
        <a:buClr>
          <a:srgbClr val="CCFFFF"/>
        </a:buClr>
        <a:buSzPct val="80000"/>
        <a:buFont typeface="Monotype Sorts" pitchFamily="2" charset="2"/>
        <a:buChar char="n"/>
        <a:defRPr sz="2000" b="1">
          <a:solidFill>
            <a:srgbClr val="CCFFFF"/>
          </a:solidFill>
          <a:latin typeface="+mn-lt"/>
        </a:defRPr>
      </a:lvl2pPr>
      <a:lvl3pPr marL="1143000" indent="-228600" algn="l" rtl="0" eaLnBrk="0" fontAlgn="base" hangingPunct="0">
        <a:spcBef>
          <a:spcPct val="20000"/>
        </a:spcBef>
        <a:spcAft>
          <a:spcPct val="0"/>
        </a:spcAft>
        <a:buClr>
          <a:srgbClr val="CCFFFF"/>
        </a:buClr>
        <a:buSzPct val="80000"/>
        <a:buFont typeface="Monotype Sorts" pitchFamily="2" charset="2"/>
        <a:buChar char="n"/>
        <a:defRPr sz="2400" b="1">
          <a:solidFill>
            <a:srgbClr val="CCFFFF"/>
          </a:solidFill>
          <a:latin typeface="+mn-lt"/>
        </a:defRPr>
      </a:lvl3pPr>
      <a:lvl4pPr marL="1600200" indent="-228600" algn="l" rtl="0" eaLnBrk="0" fontAlgn="base" hangingPunct="0">
        <a:spcBef>
          <a:spcPct val="20000"/>
        </a:spcBef>
        <a:spcAft>
          <a:spcPct val="0"/>
        </a:spcAft>
        <a:buClr>
          <a:srgbClr val="CCFFFF"/>
        </a:buClr>
        <a:buSzPct val="80000"/>
        <a:buFont typeface="Monotype Sorts" pitchFamily="2" charset="2"/>
        <a:buChar char="n"/>
        <a:defRPr sz="1600" b="1">
          <a:solidFill>
            <a:srgbClr val="CCFFFF"/>
          </a:solidFill>
          <a:latin typeface="+mn-lt"/>
        </a:defRPr>
      </a:lvl4pPr>
      <a:lvl5pPr marL="2057400" indent="-228600" algn="l" rtl="0" eaLnBrk="0" fontAlgn="base" hangingPunct="0">
        <a:spcBef>
          <a:spcPct val="20000"/>
        </a:spcBef>
        <a:spcAft>
          <a:spcPct val="0"/>
        </a:spcAft>
        <a:buClr>
          <a:srgbClr val="CCFFFF"/>
        </a:buClr>
        <a:buSzPct val="80000"/>
        <a:buFont typeface="Monotype Sorts" pitchFamily="2" charset="2"/>
        <a:buChar char="n"/>
        <a:defRPr sz="1600" b="1">
          <a:solidFill>
            <a:srgbClr val="CCFFFF"/>
          </a:solidFill>
          <a:latin typeface="+mn-lt"/>
        </a:defRPr>
      </a:lvl5pPr>
      <a:lvl6pPr marL="2514600" indent="-228600" algn="l" rtl="0" eaLnBrk="0" fontAlgn="base" hangingPunct="0">
        <a:spcBef>
          <a:spcPct val="20000"/>
        </a:spcBef>
        <a:spcAft>
          <a:spcPct val="0"/>
        </a:spcAft>
        <a:buClr>
          <a:srgbClr val="CCFFFF"/>
        </a:buClr>
        <a:buSzPct val="80000"/>
        <a:buFont typeface="Monotype Sorts" pitchFamily="2" charset="2"/>
        <a:buChar char="n"/>
        <a:defRPr sz="1600" b="1">
          <a:solidFill>
            <a:srgbClr val="CCFFFF"/>
          </a:solidFill>
          <a:latin typeface="+mn-lt"/>
        </a:defRPr>
      </a:lvl6pPr>
      <a:lvl7pPr marL="2971800" indent="-228600" algn="l" rtl="0" eaLnBrk="0" fontAlgn="base" hangingPunct="0">
        <a:spcBef>
          <a:spcPct val="20000"/>
        </a:spcBef>
        <a:spcAft>
          <a:spcPct val="0"/>
        </a:spcAft>
        <a:buClr>
          <a:srgbClr val="CCFFFF"/>
        </a:buClr>
        <a:buSzPct val="80000"/>
        <a:buFont typeface="Monotype Sorts" pitchFamily="2" charset="2"/>
        <a:buChar char="n"/>
        <a:defRPr sz="1600" b="1">
          <a:solidFill>
            <a:srgbClr val="CCFFFF"/>
          </a:solidFill>
          <a:latin typeface="+mn-lt"/>
        </a:defRPr>
      </a:lvl7pPr>
      <a:lvl8pPr marL="3429000" indent="-228600" algn="l" rtl="0" eaLnBrk="0" fontAlgn="base" hangingPunct="0">
        <a:spcBef>
          <a:spcPct val="20000"/>
        </a:spcBef>
        <a:spcAft>
          <a:spcPct val="0"/>
        </a:spcAft>
        <a:buClr>
          <a:srgbClr val="CCFFFF"/>
        </a:buClr>
        <a:buSzPct val="80000"/>
        <a:buFont typeface="Monotype Sorts" pitchFamily="2" charset="2"/>
        <a:buChar char="n"/>
        <a:defRPr sz="1600" b="1">
          <a:solidFill>
            <a:srgbClr val="CCFFFF"/>
          </a:solidFill>
          <a:latin typeface="+mn-lt"/>
        </a:defRPr>
      </a:lvl8pPr>
      <a:lvl9pPr marL="3886200" indent="-228600" algn="l" rtl="0" eaLnBrk="0" fontAlgn="base" hangingPunct="0">
        <a:spcBef>
          <a:spcPct val="20000"/>
        </a:spcBef>
        <a:spcAft>
          <a:spcPct val="0"/>
        </a:spcAft>
        <a:buClr>
          <a:srgbClr val="CCFFFF"/>
        </a:buClr>
        <a:buSzPct val="80000"/>
        <a:buFont typeface="Monotype Sorts" pitchFamily="2" charset="2"/>
        <a:buChar char="n"/>
        <a:defRPr sz="1600" b="1">
          <a:solidFill>
            <a:srgbClr val="CCFFFF"/>
          </a:solidFill>
          <a:latin typeface="+mn-lt"/>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bwMode="auto">
          <a:xfrm>
            <a:off x="685800" y="3048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5123" name="Rectangle 3"/>
          <p:cNvSpPr>
            <a:spLocks noGrp="1" noChangeArrowheads="1"/>
          </p:cNvSpPr>
          <p:nvPr>
            <p:ph type="body" idx="1"/>
          </p:nvPr>
        </p:nvSpPr>
        <p:spPr bwMode="auto">
          <a:xfrm>
            <a:off x="685800" y="1600200"/>
            <a:ext cx="7772400"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a:solidFill>
                  <a:srgbClr val="000000"/>
                </a:solidFill>
                <a:latin typeface="Times New Roman" pitchFamily="18" charset="0"/>
              </a:defRPr>
            </a:lvl1pPr>
          </a:lstStyle>
          <a:p>
            <a:pPr eaLnBrk="0" fontAlgn="base" hangingPunct="0">
              <a:spcBef>
                <a:spcPct val="0"/>
              </a:spcBef>
              <a:spcAft>
                <a:spcPct val="0"/>
              </a:spcAft>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rgbClr val="000000"/>
                </a:solidFill>
                <a:latin typeface="Times New Roman" pitchFamily="18" charset="0"/>
              </a:defRPr>
            </a:lvl1pPr>
          </a:lstStyle>
          <a:p>
            <a:pPr eaLnBrk="0" fontAlgn="base" hangingPunct="0">
              <a:spcBef>
                <a:spcPct val="0"/>
              </a:spcBef>
              <a:spcAft>
                <a:spcPct val="0"/>
              </a:spcAft>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rgbClr val="000000"/>
                </a:solidFill>
                <a:latin typeface="Times New Roman" pitchFamily="18" charset="0"/>
              </a:defRPr>
            </a:lvl1pPr>
          </a:lstStyle>
          <a:p>
            <a:pPr algn="r" eaLnBrk="0" fontAlgn="base" hangingPunct="0">
              <a:spcBef>
                <a:spcPct val="0"/>
              </a:spcBef>
              <a:spcAft>
                <a:spcPct val="0"/>
              </a:spcAft>
              <a:defRPr/>
            </a:pPr>
            <a:fld id="{E1605416-9135-4407-81D4-312FA4EBE46B}" type="slidenum">
              <a:rPr lang="en-US"/>
              <a:pPr algn="r" eaLnBrk="0" fontAlgn="base" hangingPunct="0">
                <a:spcBef>
                  <a:spcPct val="0"/>
                </a:spcBef>
                <a:spcAft>
                  <a:spcPct val="0"/>
                </a:spcAft>
                <a:defRPr/>
              </a:pPr>
              <a:t>‹Nº›</a:t>
            </a:fld>
            <a:endParaRPr lang="en-US"/>
          </a:p>
        </p:txBody>
      </p:sp>
    </p:spTree>
    <p:extLst>
      <p:ext uri="{BB962C8B-B14F-4D97-AF65-F5344CB8AC3E}">
        <p14:creationId xmlns:p14="http://schemas.microsoft.com/office/powerpoint/2010/main" val="3220568713"/>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Lst>
  <p:txStyles>
    <p:titleStyle>
      <a:lvl1pPr algn="ctr" rtl="0" eaLnBrk="0" fontAlgn="base" hangingPunct="0">
        <a:spcBef>
          <a:spcPct val="0"/>
        </a:spcBef>
        <a:spcAft>
          <a:spcPct val="0"/>
        </a:spcAft>
        <a:defRPr sz="3200" b="1">
          <a:solidFill>
            <a:srgbClr val="FFCC00"/>
          </a:solidFill>
          <a:latin typeface="+mj-lt"/>
          <a:ea typeface="+mj-ea"/>
          <a:cs typeface="+mj-cs"/>
        </a:defRPr>
      </a:lvl1pPr>
      <a:lvl2pPr algn="ctr" rtl="0" eaLnBrk="0" fontAlgn="base" hangingPunct="0">
        <a:spcBef>
          <a:spcPct val="0"/>
        </a:spcBef>
        <a:spcAft>
          <a:spcPct val="0"/>
        </a:spcAft>
        <a:defRPr sz="3200" b="1">
          <a:solidFill>
            <a:srgbClr val="FFCC00"/>
          </a:solidFill>
          <a:latin typeface="Arial" pitchFamily="34" charset="0"/>
        </a:defRPr>
      </a:lvl2pPr>
      <a:lvl3pPr algn="ctr" rtl="0" eaLnBrk="0" fontAlgn="base" hangingPunct="0">
        <a:spcBef>
          <a:spcPct val="0"/>
        </a:spcBef>
        <a:spcAft>
          <a:spcPct val="0"/>
        </a:spcAft>
        <a:defRPr sz="3200" b="1">
          <a:solidFill>
            <a:srgbClr val="FFCC00"/>
          </a:solidFill>
          <a:latin typeface="Arial" pitchFamily="34" charset="0"/>
        </a:defRPr>
      </a:lvl3pPr>
      <a:lvl4pPr algn="ctr" rtl="0" eaLnBrk="0" fontAlgn="base" hangingPunct="0">
        <a:spcBef>
          <a:spcPct val="0"/>
        </a:spcBef>
        <a:spcAft>
          <a:spcPct val="0"/>
        </a:spcAft>
        <a:defRPr sz="3200" b="1">
          <a:solidFill>
            <a:srgbClr val="FFCC00"/>
          </a:solidFill>
          <a:latin typeface="Arial" pitchFamily="34" charset="0"/>
        </a:defRPr>
      </a:lvl4pPr>
      <a:lvl5pPr algn="ctr" rtl="0" eaLnBrk="0" fontAlgn="base" hangingPunct="0">
        <a:spcBef>
          <a:spcPct val="0"/>
        </a:spcBef>
        <a:spcAft>
          <a:spcPct val="0"/>
        </a:spcAft>
        <a:defRPr sz="3200" b="1">
          <a:solidFill>
            <a:srgbClr val="FFCC00"/>
          </a:solidFill>
          <a:latin typeface="Arial" pitchFamily="34" charset="0"/>
        </a:defRPr>
      </a:lvl5pPr>
      <a:lvl6pPr marL="457200" algn="ctr" rtl="0" fontAlgn="base">
        <a:spcBef>
          <a:spcPct val="0"/>
        </a:spcBef>
        <a:spcAft>
          <a:spcPct val="0"/>
        </a:spcAft>
        <a:defRPr sz="3200" b="1">
          <a:solidFill>
            <a:srgbClr val="FFCC00"/>
          </a:solidFill>
          <a:latin typeface="Arial" pitchFamily="34" charset="0"/>
        </a:defRPr>
      </a:lvl6pPr>
      <a:lvl7pPr marL="914400" algn="ctr" rtl="0" fontAlgn="base">
        <a:spcBef>
          <a:spcPct val="0"/>
        </a:spcBef>
        <a:spcAft>
          <a:spcPct val="0"/>
        </a:spcAft>
        <a:defRPr sz="3200" b="1">
          <a:solidFill>
            <a:srgbClr val="FFCC00"/>
          </a:solidFill>
          <a:latin typeface="Arial" pitchFamily="34" charset="0"/>
        </a:defRPr>
      </a:lvl7pPr>
      <a:lvl8pPr marL="1371600" algn="ctr" rtl="0" fontAlgn="base">
        <a:spcBef>
          <a:spcPct val="0"/>
        </a:spcBef>
        <a:spcAft>
          <a:spcPct val="0"/>
        </a:spcAft>
        <a:defRPr sz="3200" b="1">
          <a:solidFill>
            <a:srgbClr val="FFCC00"/>
          </a:solidFill>
          <a:latin typeface="Arial" pitchFamily="34" charset="0"/>
        </a:defRPr>
      </a:lvl8pPr>
      <a:lvl9pPr marL="1828800" algn="ctr" rtl="0" fontAlgn="base">
        <a:spcBef>
          <a:spcPct val="0"/>
        </a:spcBef>
        <a:spcAft>
          <a:spcPct val="0"/>
        </a:spcAft>
        <a:defRPr sz="3200" b="1">
          <a:solidFill>
            <a:srgbClr val="FFCC00"/>
          </a:solidFill>
          <a:latin typeface="Arial" pitchFamily="34" charset="0"/>
        </a:defRPr>
      </a:lvl9pPr>
    </p:titleStyle>
    <p:bodyStyle>
      <a:lvl1pPr marL="342900" indent="-342900" algn="l" rtl="0" eaLnBrk="0" fontAlgn="base" hangingPunct="0">
        <a:spcBef>
          <a:spcPct val="20000"/>
        </a:spcBef>
        <a:spcAft>
          <a:spcPct val="0"/>
        </a:spcAft>
        <a:buClr>
          <a:srgbClr val="CCFFFF"/>
        </a:buClr>
        <a:buSzPct val="80000"/>
        <a:buFont typeface="Monotype Sorts" pitchFamily="2" charset="2"/>
        <a:buChar char="n"/>
        <a:defRPr sz="2400" b="1">
          <a:solidFill>
            <a:srgbClr val="CCFFFF"/>
          </a:solidFill>
          <a:latin typeface="+mn-lt"/>
          <a:ea typeface="+mn-ea"/>
          <a:cs typeface="+mn-cs"/>
        </a:defRPr>
      </a:lvl1pPr>
      <a:lvl2pPr marL="742950" indent="-285750" algn="l" rtl="0" eaLnBrk="0" fontAlgn="base" hangingPunct="0">
        <a:spcBef>
          <a:spcPct val="20000"/>
        </a:spcBef>
        <a:spcAft>
          <a:spcPct val="0"/>
        </a:spcAft>
        <a:buClr>
          <a:srgbClr val="CCFFFF"/>
        </a:buClr>
        <a:buSzPct val="80000"/>
        <a:buFont typeface="Monotype Sorts" pitchFamily="2" charset="2"/>
        <a:buChar char="n"/>
        <a:defRPr sz="2000" b="1">
          <a:solidFill>
            <a:srgbClr val="CCFFFF"/>
          </a:solidFill>
          <a:latin typeface="+mn-lt"/>
        </a:defRPr>
      </a:lvl2pPr>
      <a:lvl3pPr marL="1143000" indent="-228600" algn="l" rtl="0" eaLnBrk="0" fontAlgn="base" hangingPunct="0">
        <a:spcBef>
          <a:spcPct val="20000"/>
        </a:spcBef>
        <a:spcAft>
          <a:spcPct val="0"/>
        </a:spcAft>
        <a:buClr>
          <a:srgbClr val="CCFFFF"/>
        </a:buClr>
        <a:buSzPct val="80000"/>
        <a:buFont typeface="Monotype Sorts" pitchFamily="2" charset="2"/>
        <a:buChar char="n"/>
        <a:defRPr sz="2400" b="1">
          <a:solidFill>
            <a:srgbClr val="CCFFFF"/>
          </a:solidFill>
          <a:latin typeface="+mn-lt"/>
        </a:defRPr>
      </a:lvl3pPr>
      <a:lvl4pPr marL="1600200" indent="-228600" algn="l" rtl="0" eaLnBrk="0" fontAlgn="base" hangingPunct="0">
        <a:spcBef>
          <a:spcPct val="20000"/>
        </a:spcBef>
        <a:spcAft>
          <a:spcPct val="0"/>
        </a:spcAft>
        <a:buClr>
          <a:srgbClr val="CCFFFF"/>
        </a:buClr>
        <a:buSzPct val="80000"/>
        <a:buFont typeface="Monotype Sorts" pitchFamily="2" charset="2"/>
        <a:buChar char="n"/>
        <a:defRPr sz="1600" b="1">
          <a:solidFill>
            <a:srgbClr val="CCFFFF"/>
          </a:solidFill>
          <a:latin typeface="+mn-lt"/>
        </a:defRPr>
      </a:lvl4pPr>
      <a:lvl5pPr marL="2057400" indent="-228600" algn="l" rtl="0" eaLnBrk="0" fontAlgn="base" hangingPunct="0">
        <a:spcBef>
          <a:spcPct val="20000"/>
        </a:spcBef>
        <a:spcAft>
          <a:spcPct val="0"/>
        </a:spcAft>
        <a:buClr>
          <a:srgbClr val="CCFFFF"/>
        </a:buClr>
        <a:buSzPct val="80000"/>
        <a:buFont typeface="Monotype Sorts" pitchFamily="2" charset="2"/>
        <a:buChar char="n"/>
        <a:defRPr sz="1600" b="1">
          <a:solidFill>
            <a:srgbClr val="CCFFFF"/>
          </a:solidFill>
          <a:latin typeface="+mn-lt"/>
        </a:defRPr>
      </a:lvl5pPr>
      <a:lvl6pPr marL="2514600" indent="-228600" algn="l" rtl="0" fontAlgn="base">
        <a:spcBef>
          <a:spcPct val="20000"/>
        </a:spcBef>
        <a:spcAft>
          <a:spcPct val="0"/>
        </a:spcAft>
        <a:buClr>
          <a:srgbClr val="CCFFFF"/>
        </a:buClr>
        <a:buSzPct val="80000"/>
        <a:buFont typeface="Monotype Sorts" pitchFamily="2" charset="2"/>
        <a:buChar char="n"/>
        <a:defRPr sz="1600" b="1">
          <a:solidFill>
            <a:srgbClr val="CCFFFF"/>
          </a:solidFill>
          <a:latin typeface="+mn-lt"/>
        </a:defRPr>
      </a:lvl6pPr>
      <a:lvl7pPr marL="2971800" indent="-228600" algn="l" rtl="0" fontAlgn="base">
        <a:spcBef>
          <a:spcPct val="20000"/>
        </a:spcBef>
        <a:spcAft>
          <a:spcPct val="0"/>
        </a:spcAft>
        <a:buClr>
          <a:srgbClr val="CCFFFF"/>
        </a:buClr>
        <a:buSzPct val="80000"/>
        <a:buFont typeface="Monotype Sorts" pitchFamily="2" charset="2"/>
        <a:buChar char="n"/>
        <a:defRPr sz="1600" b="1">
          <a:solidFill>
            <a:srgbClr val="CCFFFF"/>
          </a:solidFill>
          <a:latin typeface="+mn-lt"/>
        </a:defRPr>
      </a:lvl7pPr>
      <a:lvl8pPr marL="3429000" indent="-228600" algn="l" rtl="0" fontAlgn="base">
        <a:spcBef>
          <a:spcPct val="20000"/>
        </a:spcBef>
        <a:spcAft>
          <a:spcPct val="0"/>
        </a:spcAft>
        <a:buClr>
          <a:srgbClr val="CCFFFF"/>
        </a:buClr>
        <a:buSzPct val="80000"/>
        <a:buFont typeface="Monotype Sorts" pitchFamily="2" charset="2"/>
        <a:buChar char="n"/>
        <a:defRPr sz="1600" b="1">
          <a:solidFill>
            <a:srgbClr val="CCFFFF"/>
          </a:solidFill>
          <a:latin typeface="+mn-lt"/>
        </a:defRPr>
      </a:lvl8pPr>
      <a:lvl9pPr marL="3886200" indent="-228600" algn="l" rtl="0" fontAlgn="base">
        <a:spcBef>
          <a:spcPct val="20000"/>
        </a:spcBef>
        <a:spcAft>
          <a:spcPct val="0"/>
        </a:spcAft>
        <a:buClr>
          <a:srgbClr val="CCFFFF"/>
        </a:buClr>
        <a:buSzPct val="80000"/>
        <a:buFont typeface="Monotype Sorts" pitchFamily="2" charset="2"/>
        <a:buChar char="n"/>
        <a:defRPr sz="1600" b="1">
          <a:solidFill>
            <a:srgbClr val="CCFFFF"/>
          </a:solidFill>
          <a:latin typeface="+mn-lt"/>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rgbClr val="0D2E5D"/>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3048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685800" y="1600200"/>
            <a:ext cx="7772400"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a:lvl1pPr>
          </a:lstStyle>
          <a:p>
            <a:pPr eaLnBrk="0" fontAlgn="base" hangingPunct="0">
              <a:spcBef>
                <a:spcPct val="0"/>
              </a:spcBef>
              <a:spcAft>
                <a:spcPct val="0"/>
              </a:spcAft>
              <a:defRPr/>
            </a:pPr>
            <a:endParaRPr lang="en-US">
              <a:solidFill>
                <a:srgbClr val="000000"/>
              </a:solidFill>
              <a:latin typeface="Times New Roman" pitchFamily="18" charset="0"/>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eaLnBrk="0" fontAlgn="base" hangingPunct="0">
              <a:spcBef>
                <a:spcPct val="0"/>
              </a:spcBef>
              <a:spcAft>
                <a:spcPct val="0"/>
              </a:spcAft>
              <a:defRPr/>
            </a:pPr>
            <a:endParaRPr lang="en-US">
              <a:solidFill>
                <a:srgbClr val="000000"/>
              </a:solidFill>
              <a:latin typeface="Times New Roman" pitchFamily="18" charset="0"/>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lgn="r" eaLnBrk="0" fontAlgn="base" hangingPunct="0">
              <a:spcBef>
                <a:spcPct val="0"/>
              </a:spcBef>
              <a:spcAft>
                <a:spcPct val="0"/>
              </a:spcAft>
              <a:defRPr/>
            </a:pPr>
            <a:fld id="{72E23000-7D54-406B-8E36-BCCD310610DF}" type="slidenum">
              <a:rPr lang="en-US">
                <a:solidFill>
                  <a:srgbClr val="000000"/>
                </a:solidFill>
                <a:latin typeface="Times New Roman" pitchFamily="18" charset="0"/>
              </a:rPr>
              <a:pPr algn="r" eaLnBrk="0" fontAlgn="base" hangingPunct="0">
                <a:spcBef>
                  <a:spcPct val="0"/>
                </a:spcBef>
                <a:spcAft>
                  <a:spcPct val="0"/>
                </a:spcAft>
                <a:defRPr/>
              </a:pPr>
              <a:t>‹Nº›</a:t>
            </a:fld>
            <a:endParaRPr lang="en-US">
              <a:solidFill>
                <a:srgbClr val="000000"/>
              </a:solidFill>
              <a:latin typeface="Times New Roman" pitchFamily="18" charset="0"/>
            </a:endParaRPr>
          </a:p>
        </p:txBody>
      </p:sp>
    </p:spTree>
    <p:extLst>
      <p:ext uri="{BB962C8B-B14F-4D97-AF65-F5344CB8AC3E}">
        <p14:creationId xmlns:p14="http://schemas.microsoft.com/office/powerpoint/2010/main" val="762601501"/>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6" r:id="rId5"/>
    <p:sldLayoutId id="2147483727" r:id="rId6"/>
    <p:sldLayoutId id="2147483728" r:id="rId7"/>
    <p:sldLayoutId id="2147483729" r:id="rId8"/>
    <p:sldLayoutId id="2147483730" r:id="rId9"/>
    <p:sldLayoutId id="2147483731" r:id="rId10"/>
    <p:sldLayoutId id="2147483732" r:id="rId11"/>
    <p:sldLayoutId id="2147483733" r:id="rId12"/>
    <p:sldLayoutId id="2147483734" r:id="rId13"/>
    <p:sldLayoutId id="2147483735" r:id="rId14"/>
  </p:sldLayoutIdLst>
  <p:txStyles>
    <p:titleStyle>
      <a:lvl1pPr algn="ctr" rtl="0" eaLnBrk="0" fontAlgn="base" hangingPunct="0">
        <a:spcBef>
          <a:spcPct val="0"/>
        </a:spcBef>
        <a:spcAft>
          <a:spcPct val="0"/>
        </a:spcAft>
        <a:defRPr sz="3200" b="1">
          <a:solidFill>
            <a:srgbClr val="FFCC00"/>
          </a:solidFill>
          <a:latin typeface="+mj-lt"/>
          <a:ea typeface="+mj-ea"/>
          <a:cs typeface="+mj-cs"/>
        </a:defRPr>
      </a:lvl1pPr>
      <a:lvl2pPr algn="ctr" rtl="0" eaLnBrk="0" fontAlgn="base" hangingPunct="0">
        <a:spcBef>
          <a:spcPct val="0"/>
        </a:spcBef>
        <a:spcAft>
          <a:spcPct val="0"/>
        </a:spcAft>
        <a:defRPr sz="3200" b="1">
          <a:solidFill>
            <a:srgbClr val="FFCC00"/>
          </a:solidFill>
          <a:latin typeface="Arial" charset="0"/>
        </a:defRPr>
      </a:lvl2pPr>
      <a:lvl3pPr algn="ctr" rtl="0" eaLnBrk="0" fontAlgn="base" hangingPunct="0">
        <a:spcBef>
          <a:spcPct val="0"/>
        </a:spcBef>
        <a:spcAft>
          <a:spcPct val="0"/>
        </a:spcAft>
        <a:defRPr sz="3200" b="1">
          <a:solidFill>
            <a:srgbClr val="FFCC00"/>
          </a:solidFill>
          <a:latin typeface="Arial" charset="0"/>
        </a:defRPr>
      </a:lvl3pPr>
      <a:lvl4pPr algn="ctr" rtl="0" eaLnBrk="0" fontAlgn="base" hangingPunct="0">
        <a:spcBef>
          <a:spcPct val="0"/>
        </a:spcBef>
        <a:spcAft>
          <a:spcPct val="0"/>
        </a:spcAft>
        <a:defRPr sz="3200" b="1">
          <a:solidFill>
            <a:srgbClr val="FFCC00"/>
          </a:solidFill>
          <a:latin typeface="Arial" charset="0"/>
        </a:defRPr>
      </a:lvl4pPr>
      <a:lvl5pPr algn="ctr" rtl="0" eaLnBrk="0" fontAlgn="base" hangingPunct="0">
        <a:spcBef>
          <a:spcPct val="0"/>
        </a:spcBef>
        <a:spcAft>
          <a:spcPct val="0"/>
        </a:spcAft>
        <a:defRPr sz="3200" b="1">
          <a:solidFill>
            <a:srgbClr val="FFCC00"/>
          </a:solidFill>
          <a:latin typeface="Arial" charset="0"/>
        </a:defRPr>
      </a:lvl5pPr>
      <a:lvl6pPr marL="457200" algn="ctr" rtl="0" eaLnBrk="0" fontAlgn="base" hangingPunct="0">
        <a:spcBef>
          <a:spcPct val="0"/>
        </a:spcBef>
        <a:spcAft>
          <a:spcPct val="0"/>
        </a:spcAft>
        <a:defRPr sz="3200" b="1">
          <a:solidFill>
            <a:srgbClr val="FFCC00"/>
          </a:solidFill>
          <a:latin typeface="Arial" charset="0"/>
        </a:defRPr>
      </a:lvl6pPr>
      <a:lvl7pPr marL="914400" algn="ctr" rtl="0" eaLnBrk="0" fontAlgn="base" hangingPunct="0">
        <a:spcBef>
          <a:spcPct val="0"/>
        </a:spcBef>
        <a:spcAft>
          <a:spcPct val="0"/>
        </a:spcAft>
        <a:defRPr sz="3200" b="1">
          <a:solidFill>
            <a:srgbClr val="FFCC00"/>
          </a:solidFill>
          <a:latin typeface="Arial" charset="0"/>
        </a:defRPr>
      </a:lvl7pPr>
      <a:lvl8pPr marL="1371600" algn="ctr" rtl="0" eaLnBrk="0" fontAlgn="base" hangingPunct="0">
        <a:spcBef>
          <a:spcPct val="0"/>
        </a:spcBef>
        <a:spcAft>
          <a:spcPct val="0"/>
        </a:spcAft>
        <a:defRPr sz="3200" b="1">
          <a:solidFill>
            <a:srgbClr val="FFCC00"/>
          </a:solidFill>
          <a:latin typeface="Arial" charset="0"/>
        </a:defRPr>
      </a:lvl8pPr>
      <a:lvl9pPr marL="1828800" algn="ctr" rtl="0" eaLnBrk="0" fontAlgn="base" hangingPunct="0">
        <a:spcBef>
          <a:spcPct val="0"/>
        </a:spcBef>
        <a:spcAft>
          <a:spcPct val="0"/>
        </a:spcAft>
        <a:defRPr sz="3200" b="1">
          <a:solidFill>
            <a:srgbClr val="FFCC00"/>
          </a:solidFill>
          <a:latin typeface="Arial" charset="0"/>
        </a:defRPr>
      </a:lvl9pPr>
    </p:titleStyle>
    <p:bodyStyle>
      <a:lvl1pPr marL="342900" indent="-342900" algn="l" rtl="0" eaLnBrk="0" fontAlgn="base" hangingPunct="0">
        <a:spcBef>
          <a:spcPct val="20000"/>
        </a:spcBef>
        <a:spcAft>
          <a:spcPct val="0"/>
        </a:spcAft>
        <a:buClr>
          <a:srgbClr val="CCFFFF"/>
        </a:buClr>
        <a:buSzPct val="80000"/>
        <a:buFont typeface="Monotype Sorts" pitchFamily="2" charset="2"/>
        <a:buChar char="n"/>
        <a:defRPr sz="2400" b="1">
          <a:solidFill>
            <a:srgbClr val="CCFFFF"/>
          </a:solidFill>
          <a:latin typeface="+mn-lt"/>
          <a:ea typeface="+mn-ea"/>
          <a:cs typeface="+mn-cs"/>
        </a:defRPr>
      </a:lvl1pPr>
      <a:lvl2pPr marL="742950" indent="-285750" algn="l" rtl="0" eaLnBrk="0" fontAlgn="base" hangingPunct="0">
        <a:spcBef>
          <a:spcPct val="20000"/>
        </a:spcBef>
        <a:spcAft>
          <a:spcPct val="0"/>
        </a:spcAft>
        <a:buClr>
          <a:srgbClr val="CCFFFF"/>
        </a:buClr>
        <a:buSzPct val="80000"/>
        <a:buFont typeface="Monotype Sorts" pitchFamily="2" charset="2"/>
        <a:buChar char="n"/>
        <a:defRPr sz="2000" b="1">
          <a:solidFill>
            <a:srgbClr val="CCFFFF"/>
          </a:solidFill>
          <a:latin typeface="+mn-lt"/>
        </a:defRPr>
      </a:lvl2pPr>
      <a:lvl3pPr marL="1143000" indent="-228600" algn="l" rtl="0" eaLnBrk="0" fontAlgn="base" hangingPunct="0">
        <a:spcBef>
          <a:spcPct val="20000"/>
        </a:spcBef>
        <a:spcAft>
          <a:spcPct val="0"/>
        </a:spcAft>
        <a:buClr>
          <a:srgbClr val="CCFFFF"/>
        </a:buClr>
        <a:buSzPct val="80000"/>
        <a:buFont typeface="Monotype Sorts" pitchFamily="2" charset="2"/>
        <a:buChar char="n"/>
        <a:defRPr sz="2400" b="1">
          <a:solidFill>
            <a:srgbClr val="CCFFFF"/>
          </a:solidFill>
          <a:latin typeface="+mn-lt"/>
        </a:defRPr>
      </a:lvl3pPr>
      <a:lvl4pPr marL="1600200" indent="-228600" algn="l" rtl="0" eaLnBrk="0" fontAlgn="base" hangingPunct="0">
        <a:spcBef>
          <a:spcPct val="20000"/>
        </a:spcBef>
        <a:spcAft>
          <a:spcPct val="0"/>
        </a:spcAft>
        <a:buClr>
          <a:srgbClr val="CCFFFF"/>
        </a:buClr>
        <a:buSzPct val="80000"/>
        <a:buFont typeface="Monotype Sorts" pitchFamily="2" charset="2"/>
        <a:buChar char="n"/>
        <a:defRPr sz="1600" b="1">
          <a:solidFill>
            <a:srgbClr val="CCFFFF"/>
          </a:solidFill>
          <a:latin typeface="+mn-lt"/>
        </a:defRPr>
      </a:lvl4pPr>
      <a:lvl5pPr marL="2057400" indent="-228600" algn="l" rtl="0" eaLnBrk="0" fontAlgn="base" hangingPunct="0">
        <a:spcBef>
          <a:spcPct val="20000"/>
        </a:spcBef>
        <a:spcAft>
          <a:spcPct val="0"/>
        </a:spcAft>
        <a:buClr>
          <a:srgbClr val="CCFFFF"/>
        </a:buClr>
        <a:buSzPct val="80000"/>
        <a:buFont typeface="Monotype Sorts" pitchFamily="2" charset="2"/>
        <a:buChar char="n"/>
        <a:defRPr sz="1600" b="1">
          <a:solidFill>
            <a:srgbClr val="CCFFFF"/>
          </a:solidFill>
          <a:latin typeface="+mn-lt"/>
        </a:defRPr>
      </a:lvl5pPr>
      <a:lvl6pPr marL="2514600" indent="-228600" algn="l" rtl="0" eaLnBrk="0" fontAlgn="base" hangingPunct="0">
        <a:spcBef>
          <a:spcPct val="20000"/>
        </a:spcBef>
        <a:spcAft>
          <a:spcPct val="0"/>
        </a:spcAft>
        <a:buClr>
          <a:srgbClr val="CCFFFF"/>
        </a:buClr>
        <a:buSzPct val="80000"/>
        <a:buFont typeface="Monotype Sorts" pitchFamily="2" charset="2"/>
        <a:buChar char="n"/>
        <a:defRPr sz="1600" b="1">
          <a:solidFill>
            <a:srgbClr val="CCFFFF"/>
          </a:solidFill>
          <a:latin typeface="+mn-lt"/>
        </a:defRPr>
      </a:lvl6pPr>
      <a:lvl7pPr marL="2971800" indent="-228600" algn="l" rtl="0" eaLnBrk="0" fontAlgn="base" hangingPunct="0">
        <a:spcBef>
          <a:spcPct val="20000"/>
        </a:spcBef>
        <a:spcAft>
          <a:spcPct val="0"/>
        </a:spcAft>
        <a:buClr>
          <a:srgbClr val="CCFFFF"/>
        </a:buClr>
        <a:buSzPct val="80000"/>
        <a:buFont typeface="Monotype Sorts" pitchFamily="2" charset="2"/>
        <a:buChar char="n"/>
        <a:defRPr sz="1600" b="1">
          <a:solidFill>
            <a:srgbClr val="CCFFFF"/>
          </a:solidFill>
          <a:latin typeface="+mn-lt"/>
        </a:defRPr>
      </a:lvl7pPr>
      <a:lvl8pPr marL="3429000" indent="-228600" algn="l" rtl="0" eaLnBrk="0" fontAlgn="base" hangingPunct="0">
        <a:spcBef>
          <a:spcPct val="20000"/>
        </a:spcBef>
        <a:spcAft>
          <a:spcPct val="0"/>
        </a:spcAft>
        <a:buClr>
          <a:srgbClr val="CCFFFF"/>
        </a:buClr>
        <a:buSzPct val="80000"/>
        <a:buFont typeface="Monotype Sorts" pitchFamily="2" charset="2"/>
        <a:buChar char="n"/>
        <a:defRPr sz="1600" b="1">
          <a:solidFill>
            <a:srgbClr val="CCFFFF"/>
          </a:solidFill>
          <a:latin typeface="+mn-lt"/>
        </a:defRPr>
      </a:lvl8pPr>
      <a:lvl9pPr marL="3886200" indent="-228600" algn="l" rtl="0" eaLnBrk="0" fontAlgn="base" hangingPunct="0">
        <a:spcBef>
          <a:spcPct val="20000"/>
        </a:spcBef>
        <a:spcAft>
          <a:spcPct val="0"/>
        </a:spcAft>
        <a:buClr>
          <a:srgbClr val="CCFFFF"/>
        </a:buClr>
        <a:buSzPct val="80000"/>
        <a:buFont typeface="Monotype Sorts" pitchFamily="2" charset="2"/>
        <a:buChar char="n"/>
        <a:defRPr sz="1600" b="1">
          <a:solidFill>
            <a:srgbClr val="CCFFFF"/>
          </a:solidFill>
          <a:latin typeface="+mn-lt"/>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rgbClr val="0D2E5D"/>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685800" y="3048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4099" name="Rectangle 3"/>
          <p:cNvSpPr>
            <a:spLocks noGrp="1" noChangeArrowheads="1"/>
          </p:cNvSpPr>
          <p:nvPr>
            <p:ph type="body" idx="1"/>
          </p:nvPr>
        </p:nvSpPr>
        <p:spPr bwMode="auto">
          <a:xfrm>
            <a:off x="685800" y="1600200"/>
            <a:ext cx="7772400"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a:solidFill>
                  <a:srgbClr val="000000"/>
                </a:solidFill>
              </a:defRPr>
            </a:lvl1pPr>
          </a:lstStyle>
          <a:p>
            <a:pPr eaLnBrk="0" fontAlgn="base" hangingPunct="0">
              <a:spcBef>
                <a:spcPct val="0"/>
              </a:spcBef>
              <a:spcAft>
                <a:spcPct val="0"/>
              </a:spcAft>
              <a:defRPr/>
            </a:pPr>
            <a:endParaRPr lang="en-US">
              <a:latin typeface="Times New Roman" pitchFamily="18" charset="0"/>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rgbClr val="000000"/>
                </a:solidFill>
              </a:defRPr>
            </a:lvl1pPr>
          </a:lstStyle>
          <a:p>
            <a:pPr eaLnBrk="0" fontAlgn="base" hangingPunct="0">
              <a:spcBef>
                <a:spcPct val="0"/>
              </a:spcBef>
              <a:spcAft>
                <a:spcPct val="0"/>
              </a:spcAft>
              <a:defRPr/>
            </a:pPr>
            <a:endParaRPr lang="en-US">
              <a:latin typeface="Times New Roman" pitchFamily="18" charset="0"/>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rgbClr val="000000"/>
                </a:solidFill>
              </a:defRPr>
            </a:lvl1pPr>
          </a:lstStyle>
          <a:p>
            <a:pPr algn="r" eaLnBrk="0" fontAlgn="base" hangingPunct="0">
              <a:spcBef>
                <a:spcPct val="0"/>
              </a:spcBef>
              <a:spcAft>
                <a:spcPct val="0"/>
              </a:spcAft>
              <a:defRPr/>
            </a:pPr>
            <a:fld id="{2F244367-2C37-4FC5-AA1D-9030191C669D}" type="slidenum">
              <a:rPr lang="en-US">
                <a:latin typeface="Times New Roman" pitchFamily="18" charset="0"/>
              </a:rPr>
              <a:pPr algn="r" eaLnBrk="0" fontAlgn="base" hangingPunct="0">
                <a:spcBef>
                  <a:spcPct val="0"/>
                </a:spcBef>
                <a:spcAft>
                  <a:spcPct val="0"/>
                </a:spcAft>
                <a:defRPr/>
              </a:pPr>
              <a:t>‹Nº›</a:t>
            </a:fld>
            <a:endParaRPr lang="en-US">
              <a:latin typeface="Times New Roman" pitchFamily="18" charset="0"/>
            </a:endParaRPr>
          </a:p>
        </p:txBody>
      </p:sp>
    </p:spTree>
    <p:extLst>
      <p:ext uri="{BB962C8B-B14F-4D97-AF65-F5344CB8AC3E}">
        <p14:creationId xmlns:p14="http://schemas.microsoft.com/office/powerpoint/2010/main" val="737819252"/>
      </p:ext>
    </p:extLst>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Lst>
  <p:txStyles>
    <p:titleStyle>
      <a:lvl1pPr algn="ctr" rtl="0" eaLnBrk="0" fontAlgn="base" hangingPunct="0">
        <a:spcBef>
          <a:spcPct val="0"/>
        </a:spcBef>
        <a:spcAft>
          <a:spcPct val="0"/>
        </a:spcAft>
        <a:defRPr sz="3200" b="1">
          <a:solidFill>
            <a:srgbClr val="FFCC00"/>
          </a:solidFill>
          <a:latin typeface="+mj-lt"/>
          <a:ea typeface="+mj-ea"/>
          <a:cs typeface="+mj-cs"/>
        </a:defRPr>
      </a:lvl1pPr>
      <a:lvl2pPr algn="ctr" rtl="0" eaLnBrk="0" fontAlgn="base" hangingPunct="0">
        <a:spcBef>
          <a:spcPct val="0"/>
        </a:spcBef>
        <a:spcAft>
          <a:spcPct val="0"/>
        </a:spcAft>
        <a:defRPr sz="3200" b="1">
          <a:solidFill>
            <a:srgbClr val="FFCC00"/>
          </a:solidFill>
          <a:latin typeface="Arial" pitchFamily="34" charset="0"/>
        </a:defRPr>
      </a:lvl2pPr>
      <a:lvl3pPr algn="ctr" rtl="0" eaLnBrk="0" fontAlgn="base" hangingPunct="0">
        <a:spcBef>
          <a:spcPct val="0"/>
        </a:spcBef>
        <a:spcAft>
          <a:spcPct val="0"/>
        </a:spcAft>
        <a:defRPr sz="3200" b="1">
          <a:solidFill>
            <a:srgbClr val="FFCC00"/>
          </a:solidFill>
          <a:latin typeface="Arial" pitchFamily="34" charset="0"/>
        </a:defRPr>
      </a:lvl3pPr>
      <a:lvl4pPr algn="ctr" rtl="0" eaLnBrk="0" fontAlgn="base" hangingPunct="0">
        <a:spcBef>
          <a:spcPct val="0"/>
        </a:spcBef>
        <a:spcAft>
          <a:spcPct val="0"/>
        </a:spcAft>
        <a:defRPr sz="3200" b="1">
          <a:solidFill>
            <a:srgbClr val="FFCC00"/>
          </a:solidFill>
          <a:latin typeface="Arial" pitchFamily="34" charset="0"/>
        </a:defRPr>
      </a:lvl4pPr>
      <a:lvl5pPr algn="ctr" rtl="0" eaLnBrk="0" fontAlgn="base" hangingPunct="0">
        <a:spcBef>
          <a:spcPct val="0"/>
        </a:spcBef>
        <a:spcAft>
          <a:spcPct val="0"/>
        </a:spcAft>
        <a:defRPr sz="3200" b="1">
          <a:solidFill>
            <a:srgbClr val="FFCC00"/>
          </a:solidFill>
          <a:latin typeface="Arial" pitchFamily="34" charset="0"/>
        </a:defRPr>
      </a:lvl5pPr>
      <a:lvl6pPr marL="457200" algn="ctr" rtl="0" eaLnBrk="0" fontAlgn="base" hangingPunct="0">
        <a:spcBef>
          <a:spcPct val="0"/>
        </a:spcBef>
        <a:spcAft>
          <a:spcPct val="0"/>
        </a:spcAft>
        <a:defRPr sz="3200" b="1">
          <a:solidFill>
            <a:srgbClr val="FFCC00"/>
          </a:solidFill>
          <a:latin typeface="Arial" pitchFamily="34" charset="0"/>
        </a:defRPr>
      </a:lvl6pPr>
      <a:lvl7pPr marL="914400" algn="ctr" rtl="0" eaLnBrk="0" fontAlgn="base" hangingPunct="0">
        <a:spcBef>
          <a:spcPct val="0"/>
        </a:spcBef>
        <a:spcAft>
          <a:spcPct val="0"/>
        </a:spcAft>
        <a:defRPr sz="3200" b="1">
          <a:solidFill>
            <a:srgbClr val="FFCC00"/>
          </a:solidFill>
          <a:latin typeface="Arial" pitchFamily="34" charset="0"/>
        </a:defRPr>
      </a:lvl7pPr>
      <a:lvl8pPr marL="1371600" algn="ctr" rtl="0" eaLnBrk="0" fontAlgn="base" hangingPunct="0">
        <a:spcBef>
          <a:spcPct val="0"/>
        </a:spcBef>
        <a:spcAft>
          <a:spcPct val="0"/>
        </a:spcAft>
        <a:defRPr sz="3200" b="1">
          <a:solidFill>
            <a:srgbClr val="FFCC00"/>
          </a:solidFill>
          <a:latin typeface="Arial" pitchFamily="34" charset="0"/>
        </a:defRPr>
      </a:lvl8pPr>
      <a:lvl9pPr marL="1828800" algn="ctr" rtl="0" eaLnBrk="0" fontAlgn="base" hangingPunct="0">
        <a:spcBef>
          <a:spcPct val="0"/>
        </a:spcBef>
        <a:spcAft>
          <a:spcPct val="0"/>
        </a:spcAft>
        <a:defRPr sz="3200" b="1">
          <a:solidFill>
            <a:srgbClr val="FFCC00"/>
          </a:solidFill>
          <a:latin typeface="Arial" pitchFamily="34" charset="0"/>
        </a:defRPr>
      </a:lvl9pPr>
    </p:titleStyle>
    <p:bodyStyle>
      <a:lvl1pPr marL="342900" indent="-342900" algn="l" rtl="0" eaLnBrk="0" fontAlgn="base" hangingPunct="0">
        <a:spcBef>
          <a:spcPct val="20000"/>
        </a:spcBef>
        <a:spcAft>
          <a:spcPct val="0"/>
        </a:spcAft>
        <a:buClr>
          <a:srgbClr val="CCFFFF"/>
        </a:buClr>
        <a:buSzPct val="80000"/>
        <a:buFont typeface="Monotype Sorts" pitchFamily="2" charset="2"/>
        <a:buChar char="n"/>
        <a:defRPr sz="2400" b="1">
          <a:solidFill>
            <a:srgbClr val="CCFFFF"/>
          </a:solidFill>
          <a:latin typeface="+mn-lt"/>
          <a:ea typeface="+mn-ea"/>
          <a:cs typeface="+mn-cs"/>
        </a:defRPr>
      </a:lvl1pPr>
      <a:lvl2pPr marL="742950" indent="-285750" algn="l" rtl="0" eaLnBrk="0" fontAlgn="base" hangingPunct="0">
        <a:spcBef>
          <a:spcPct val="20000"/>
        </a:spcBef>
        <a:spcAft>
          <a:spcPct val="0"/>
        </a:spcAft>
        <a:buClr>
          <a:srgbClr val="CCFFFF"/>
        </a:buClr>
        <a:buSzPct val="80000"/>
        <a:buFont typeface="Monotype Sorts" pitchFamily="2" charset="2"/>
        <a:buChar char="n"/>
        <a:defRPr sz="2000" b="1">
          <a:solidFill>
            <a:srgbClr val="CCFFFF"/>
          </a:solidFill>
          <a:latin typeface="+mn-lt"/>
        </a:defRPr>
      </a:lvl2pPr>
      <a:lvl3pPr marL="1143000" indent="-228600" algn="l" rtl="0" eaLnBrk="0" fontAlgn="base" hangingPunct="0">
        <a:spcBef>
          <a:spcPct val="20000"/>
        </a:spcBef>
        <a:spcAft>
          <a:spcPct val="0"/>
        </a:spcAft>
        <a:buClr>
          <a:srgbClr val="CCFFFF"/>
        </a:buClr>
        <a:buSzPct val="80000"/>
        <a:buFont typeface="Monotype Sorts" pitchFamily="2" charset="2"/>
        <a:buChar char="n"/>
        <a:defRPr sz="2400" b="1">
          <a:solidFill>
            <a:srgbClr val="CCFFFF"/>
          </a:solidFill>
          <a:latin typeface="+mn-lt"/>
        </a:defRPr>
      </a:lvl3pPr>
      <a:lvl4pPr marL="1600200" indent="-228600" algn="l" rtl="0" eaLnBrk="0" fontAlgn="base" hangingPunct="0">
        <a:spcBef>
          <a:spcPct val="20000"/>
        </a:spcBef>
        <a:spcAft>
          <a:spcPct val="0"/>
        </a:spcAft>
        <a:buClr>
          <a:srgbClr val="CCFFFF"/>
        </a:buClr>
        <a:buSzPct val="80000"/>
        <a:buFont typeface="Monotype Sorts" pitchFamily="2" charset="2"/>
        <a:buChar char="n"/>
        <a:defRPr sz="1600" b="1">
          <a:solidFill>
            <a:srgbClr val="CCFFFF"/>
          </a:solidFill>
          <a:latin typeface="+mn-lt"/>
        </a:defRPr>
      </a:lvl4pPr>
      <a:lvl5pPr marL="2057400" indent="-228600" algn="l" rtl="0" eaLnBrk="0" fontAlgn="base" hangingPunct="0">
        <a:spcBef>
          <a:spcPct val="20000"/>
        </a:spcBef>
        <a:spcAft>
          <a:spcPct val="0"/>
        </a:spcAft>
        <a:buClr>
          <a:srgbClr val="CCFFFF"/>
        </a:buClr>
        <a:buSzPct val="80000"/>
        <a:buFont typeface="Monotype Sorts" pitchFamily="2" charset="2"/>
        <a:buChar char="n"/>
        <a:defRPr sz="1600" b="1">
          <a:solidFill>
            <a:srgbClr val="CCFFFF"/>
          </a:solidFill>
          <a:latin typeface="+mn-lt"/>
        </a:defRPr>
      </a:lvl5pPr>
      <a:lvl6pPr marL="2514600" indent="-228600" algn="l" rtl="0" eaLnBrk="0" fontAlgn="base" hangingPunct="0">
        <a:spcBef>
          <a:spcPct val="20000"/>
        </a:spcBef>
        <a:spcAft>
          <a:spcPct val="0"/>
        </a:spcAft>
        <a:buClr>
          <a:srgbClr val="CCFFFF"/>
        </a:buClr>
        <a:buSzPct val="80000"/>
        <a:buFont typeface="Monotype Sorts" pitchFamily="2" charset="2"/>
        <a:buChar char="n"/>
        <a:defRPr sz="1600" b="1">
          <a:solidFill>
            <a:srgbClr val="CCFFFF"/>
          </a:solidFill>
          <a:latin typeface="+mn-lt"/>
        </a:defRPr>
      </a:lvl6pPr>
      <a:lvl7pPr marL="2971800" indent="-228600" algn="l" rtl="0" eaLnBrk="0" fontAlgn="base" hangingPunct="0">
        <a:spcBef>
          <a:spcPct val="20000"/>
        </a:spcBef>
        <a:spcAft>
          <a:spcPct val="0"/>
        </a:spcAft>
        <a:buClr>
          <a:srgbClr val="CCFFFF"/>
        </a:buClr>
        <a:buSzPct val="80000"/>
        <a:buFont typeface="Monotype Sorts" pitchFamily="2" charset="2"/>
        <a:buChar char="n"/>
        <a:defRPr sz="1600" b="1">
          <a:solidFill>
            <a:srgbClr val="CCFFFF"/>
          </a:solidFill>
          <a:latin typeface="+mn-lt"/>
        </a:defRPr>
      </a:lvl7pPr>
      <a:lvl8pPr marL="3429000" indent="-228600" algn="l" rtl="0" eaLnBrk="0" fontAlgn="base" hangingPunct="0">
        <a:spcBef>
          <a:spcPct val="20000"/>
        </a:spcBef>
        <a:spcAft>
          <a:spcPct val="0"/>
        </a:spcAft>
        <a:buClr>
          <a:srgbClr val="CCFFFF"/>
        </a:buClr>
        <a:buSzPct val="80000"/>
        <a:buFont typeface="Monotype Sorts" pitchFamily="2" charset="2"/>
        <a:buChar char="n"/>
        <a:defRPr sz="1600" b="1">
          <a:solidFill>
            <a:srgbClr val="CCFFFF"/>
          </a:solidFill>
          <a:latin typeface="+mn-lt"/>
        </a:defRPr>
      </a:lvl8pPr>
      <a:lvl9pPr marL="3886200" indent="-228600" algn="l" rtl="0" eaLnBrk="0" fontAlgn="base" hangingPunct="0">
        <a:spcBef>
          <a:spcPct val="20000"/>
        </a:spcBef>
        <a:spcAft>
          <a:spcPct val="0"/>
        </a:spcAft>
        <a:buClr>
          <a:srgbClr val="CCFFFF"/>
        </a:buClr>
        <a:buSzPct val="80000"/>
        <a:buFont typeface="Monotype Sorts" pitchFamily="2" charset="2"/>
        <a:buChar char="n"/>
        <a:defRPr sz="1600" b="1">
          <a:solidFill>
            <a:srgbClr val="CCFFFF"/>
          </a:solidFill>
          <a:latin typeface="+mn-lt"/>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rgbClr val="0D2E5D"/>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3048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685800" y="1600200"/>
            <a:ext cx="7772400"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a:lvl1pPr>
          </a:lstStyle>
          <a:p>
            <a:pPr eaLnBrk="0" fontAlgn="base" hangingPunct="0">
              <a:spcBef>
                <a:spcPct val="0"/>
              </a:spcBef>
              <a:spcAft>
                <a:spcPct val="0"/>
              </a:spcAft>
              <a:defRPr/>
            </a:pPr>
            <a:endParaRPr lang="en-US">
              <a:solidFill>
                <a:srgbClr val="000000"/>
              </a:solidFill>
              <a:latin typeface="Times New Roman" pitchFamily="18" charset="0"/>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eaLnBrk="0" fontAlgn="base" hangingPunct="0">
              <a:spcBef>
                <a:spcPct val="0"/>
              </a:spcBef>
              <a:spcAft>
                <a:spcPct val="0"/>
              </a:spcAft>
              <a:defRPr/>
            </a:pPr>
            <a:endParaRPr lang="en-US">
              <a:solidFill>
                <a:srgbClr val="000000"/>
              </a:solidFill>
              <a:latin typeface="Times New Roman" pitchFamily="18" charset="0"/>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lgn="r" eaLnBrk="0" fontAlgn="base" hangingPunct="0">
              <a:spcBef>
                <a:spcPct val="0"/>
              </a:spcBef>
              <a:spcAft>
                <a:spcPct val="0"/>
              </a:spcAft>
              <a:defRPr/>
            </a:pPr>
            <a:fld id="{72E23000-7D54-406B-8E36-BCCD310610DF}" type="slidenum">
              <a:rPr lang="en-US">
                <a:solidFill>
                  <a:srgbClr val="000000"/>
                </a:solidFill>
                <a:latin typeface="Times New Roman" pitchFamily="18" charset="0"/>
              </a:rPr>
              <a:pPr algn="r" eaLnBrk="0" fontAlgn="base" hangingPunct="0">
                <a:spcBef>
                  <a:spcPct val="0"/>
                </a:spcBef>
                <a:spcAft>
                  <a:spcPct val="0"/>
                </a:spcAft>
                <a:defRPr/>
              </a:pPr>
              <a:t>‹Nº›</a:t>
            </a:fld>
            <a:endParaRPr lang="en-US">
              <a:solidFill>
                <a:srgbClr val="000000"/>
              </a:solidFill>
              <a:latin typeface="Times New Roman" pitchFamily="18" charset="0"/>
            </a:endParaRPr>
          </a:p>
        </p:txBody>
      </p:sp>
    </p:spTree>
    <p:extLst>
      <p:ext uri="{BB962C8B-B14F-4D97-AF65-F5344CB8AC3E}">
        <p14:creationId xmlns:p14="http://schemas.microsoft.com/office/powerpoint/2010/main" val="3459708145"/>
      </p:ext>
    </p:extLst>
  </p:cSld>
  <p:clrMap bg1="lt1" tx1="dk1" bg2="lt2" tx2="dk2" accent1="accent1" accent2="accent2" accent3="accent3" accent4="accent4" accent5="accent5" accent6="accent6" hlink="hlink" folHlink="folHlink"/>
  <p:sldLayoutIdLst>
    <p:sldLayoutId id="2147483749" r:id="rId1"/>
    <p:sldLayoutId id="2147483750" r:id="rId2"/>
    <p:sldLayoutId id="2147483751" r:id="rId3"/>
    <p:sldLayoutId id="2147483752" r:id="rId4"/>
    <p:sldLayoutId id="2147483753" r:id="rId5"/>
    <p:sldLayoutId id="2147483754" r:id="rId6"/>
    <p:sldLayoutId id="2147483755" r:id="rId7"/>
    <p:sldLayoutId id="2147483756" r:id="rId8"/>
    <p:sldLayoutId id="2147483757" r:id="rId9"/>
    <p:sldLayoutId id="2147483758" r:id="rId10"/>
    <p:sldLayoutId id="2147483759" r:id="rId11"/>
    <p:sldLayoutId id="2147483760" r:id="rId12"/>
    <p:sldLayoutId id="2147483761" r:id="rId13"/>
    <p:sldLayoutId id="2147483762" r:id="rId14"/>
  </p:sldLayoutIdLst>
  <p:txStyles>
    <p:titleStyle>
      <a:lvl1pPr algn="ctr" rtl="0" eaLnBrk="0" fontAlgn="base" hangingPunct="0">
        <a:spcBef>
          <a:spcPct val="0"/>
        </a:spcBef>
        <a:spcAft>
          <a:spcPct val="0"/>
        </a:spcAft>
        <a:defRPr sz="3200" b="1">
          <a:solidFill>
            <a:srgbClr val="FFCC00"/>
          </a:solidFill>
          <a:latin typeface="+mj-lt"/>
          <a:ea typeface="+mj-ea"/>
          <a:cs typeface="+mj-cs"/>
        </a:defRPr>
      </a:lvl1pPr>
      <a:lvl2pPr algn="ctr" rtl="0" eaLnBrk="0" fontAlgn="base" hangingPunct="0">
        <a:spcBef>
          <a:spcPct val="0"/>
        </a:spcBef>
        <a:spcAft>
          <a:spcPct val="0"/>
        </a:spcAft>
        <a:defRPr sz="3200" b="1">
          <a:solidFill>
            <a:srgbClr val="FFCC00"/>
          </a:solidFill>
          <a:latin typeface="Arial" charset="0"/>
        </a:defRPr>
      </a:lvl2pPr>
      <a:lvl3pPr algn="ctr" rtl="0" eaLnBrk="0" fontAlgn="base" hangingPunct="0">
        <a:spcBef>
          <a:spcPct val="0"/>
        </a:spcBef>
        <a:spcAft>
          <a:spcPct val="0"/>
        </a:spcAft>
        <a:defRPr sz="3200" b="1">
          <a:solidFill>
            <a:srgbClr val="FFCC00"/>
          </a:solidFill>
          <a:latin typeface="Arial" charset="0"/>
        </a:defRPr>
      </a:lvl3pPr>
      <a:lvl4pPr algn="ctr" rtl="0" eaLnBrk="0" fontAlgn="base" hangingPunct="0">
        <a:spcBef>
          <a:spcPct val="0"/>
        </a:spcBef>
        <a:spcAft>
          <a:spcPct val="0"/>
        </a:spcAft>
        <a:defRPr sz="3200" b="1">
          <a:solidFill>
            <a:srgbClr val="FFCC00"/>
          </a:solidFill>
          <a:latin typeface="Arial" charset="0"/>
        </a:defRPr>
      </a:lvl4pPr>
      <a:lvl5pPr algn="ctr" rtl="0" eaLnBrk="0" fontAlgn="base" hangingPunct="0">
        <a:spcBef>
          <a:spcPct val="0"/>
        </a:spcBef>
        <a:spcAft>
          <a:spcPct val="0"/>
        </a:spcAft>
        <a:defRPr sz="3200" b="1">
          <a:solidFill>
            <a:srgbClr val="FFCC00"/>
          </a:solidFill>
          <a:latin typeface="Arial" charset="0"/>
        </a:defRPr>
      </a:lvl5pPr>
      <a:lvl6pPr marL="457200" algn="ctr" rtl="0" eaLnBrk="0" fontAlgn="base" hangingPunct="0">
        <a:spcBef>
          <a:spcPct val="0"/>
        </a:spcBef>
        <a:spcAft>
          <a:spcPct val="0"/>
        </a:spcAft>
        <a:defRPr sz="3200" b="1">
          <a:solidFill>
            <a:srgbClr val="FFCC00"/>
          </a:solidFill>
          <a:latin typeface="Arial" charset="0"/>
        </a:defRPr>
      </a:lvl6pPr>
      <a:lvl7pPr marL="914400" algn="ctr" rtl="0" eaLnBrk="0" fontAlgn="base" hangingPunct="0">
        <a:spcBef>
          <a:spcPct val="0"/>
        </a:spcBef>
        <a:spcAft>
          <a:spcPct val="0"/>
        </a:spcAft>
        <a:defRPr sz="3200" b="1">
          <a:solidFill>
            <a:srgbClr val="FFCC00"/>
          </a:solidFill>
          <a:latin typeface="Arial" charset="0"/>
        </a:defRPr>
      </a:lvl7pPr>
      <a:lvl8pPr marL="1371600" algn="ctr" rtl="0" eaLnBrk="0" fontAlgn="base" hangingPunct="0">
        <a:spcBef>
          <a:spcPct val="0"/>
        </a:spcBef>
        <a:spcAft>
          <a:spcPct val="0"/>
        </a:spcAft>
        <a:defRPr sz="3200" b="1">
          <a:solidFill>
            <a:srgbClr val="FFCC00"/>
          </a:solidFill>
          <a:latin typeface="Arial" charset="0"/>
        </a:defRPr>
      </a:lvl8pPr>
      <a:lvl9pPr marL="1828800" algn="ctr" rtl="0" eaLnBrk="0" fontAlgn="base" hangingPunct="0">
        <a:spcBef>
          <a:spcPct val="0"/>
        </a:spcBef>
        <a:spcAft>
          <a:spcPct val="0"/>
        </a:spcAft>
        <a:defRPr sz="3200" b="1">
          <a:solidFill>
            <a:srgbClr val="FFCC00"/>
          </a:solidFill>
          <a:latin typeface="Arial" charset="0"/>
        </a:defRPr>
      </a:lvl9pPr>
    </p:titleStyle>
    <p:bodyStyle>
      <a:lvl1pPr marL="342900" indent="-342900" algn="l" rtl="0" eaLnBrk="0" fontAlgn="base" hangingPunct="0">
        <a:spcBef>
          <a:spcPct val="20000"/>
        </a:spcBef>
        <a:spcAft>
          <a:spcPct val="0"/>
        </a:spcAft>
        <a:buClr>
          <a:srgbClr val="CCFFFF"/>
        </a:buClr>
        <a:buSzPct val="80000"/>
        <a:buFont typeface="Monotype Sorts" pitchFamily="2" charset="2"/>
        <a:buChar char="n"/>
        <a:defRPr sz="2400" b="1">
          <a:solidFill>
            <a:srgbClr val="CCFFFF"/>
          </a:solidFill>
          <a:latin typeface="+mn-lt"/>
          <a:ea typeface="+mn-ea"/>
          <a:cs typeface="+mn-cs"/>
        </a:defRPr>
      </a:lvl1pPr>
      <a:lvl2pPr marL="742950" indent="-285750" algn="l" rtl="0" eaLnBrk="0" fontAlgn="base" hangingPunct="0">
        <a:spcBef>
          <a:spcPct val="20000"/>
        </a:spcBef>
        <a:spcAft>
          <a:spcPct val="0"/>
        </a:spcAft>
        <a:buClr>
          <a:srgbClr val="CCFFFF"/>
        </a:buClr>
        <a:buSzPct val="80000"/>
        <a:buFont typeface="Monotype Sorts" pitchFamily="2" charset="2"/>
        <a:buChar char="n"/>
        <a:defRPr sz="2000" b="1">
          <a:solidFill>
            <a:srgbClr val="CCFFFF"/>
          </a:solidFill>
          <a:latin typeface="+mn-lt"/>
        </a:defRPr>
      </a:lvl2pPr>
      <a:lvl3pPr marL="1143000" indent="-228600" algn="l" rtl="0" eaLnBrk="0" fontAlgn="base" hangingPunct="0">
        <a:spcBef>
          <a:spcPct val="20000"/>
        </a:spcBef>
        <a:spcAft>
          <a:spcPct val="0"/>
        </a:spcAft>
        <a:buClr>
          <a:srgbClr val="CCFFFF"/>
        </a:buClr>
        <a:buSzPct val="80000"/>
        <a:buFont typeface="Monotype Sorts" pitchFamily="2" charset="2"/>
        <a:buChar char="n"/>
        <a:defRPr sz="2400" b="1">
          <a:solidFill>
            <a:srgbClr val="CCFFFF"/>
          </a:solidFill>
          <a:latin typeface="+mn-lt"/>
        </a:defRPr>
      </a:lvl3pPr>
      <a:lvl4pPr marL="1600200" indent="-228600" algn="l" rtl="0" eaLnBrk="0" fontAlgn="base" hangingPunct="0">
        <a:spcBef>
          <a:spcPct val="20000"/>
        </a:spcBef>
        <a:spcAft>
          <a:spcPct val="0"/>
        </a:spcAft>
        <a:buClr>
          <a:srgbClr val="CCFFFF"/>
        </a:buClr>
        <a:buSzPct val="80000"/>
        <a:buFont typeface="Monotype Sorts" pitchFamily="2" charset="2"/>
        <a:buChar char="n"/>
        <a:defRPr sz="1600" b="1">
          <a:solidFill>
            <a:srgbClr val="CCFFFF"/>
          </a:solidFill>
          <a:latin typeface="+mn-lt"/>
        </a:defRPr>
      </a:lvl4pPr>
      <a:lvl5pPr marL="2057400" indent="-228600" algn="l" rtl="0" eaLnBrk="0" fontAlgn="base" hangingPunct="0">
        <a:spcBef>
          <a:spcPct val="20000"/>
        </a:spcBef>
        <a:spcAft>
          <a:spcPct val="0"/>
        </a:spcAft>
        <a:buClr>
          <a:srgbClr val="CCFFFF"/>
        </a:buClr>
        <a:buSzPct val="80000"/>
        <a:buFont typeface="Monotype Sorts" pitchFamily="2" charset="2"/>
        <a:buChar char="n"/>
        <a:defRPr sz="1600" b="1">
          <a:solidFill>
            <a:srgbClr val="CCFFFF"/>
          </a:solidFill>
          <a:latin typeface="+mn-lt"/>
        </a:defRPr>
      </a:lvl5pPr>
      <a:lvl6pPr marL="2514600" indent="-228600" algn="l" rtl="0" eaLnBrk="0" fontAlgn="base" hangingPunct="0">
        <a:spcBef>
          <a:spcPct val="20000"/>
        </a:spcBef>
        <a:spcAft>
          <a:spcPct val="0"/>
        </a:spcAft>
        <a:buClr>
          <a:srgbClr val="CCFFFF"/>
        </a:buClr>
        <a:buSzPct val="80000"/>
        <a:buFont typeface="Monotype Sorts" pitchFamily="2" charset="2"/>
        <a:buChar char="n"/>
        <a:defRPr sz="1600" b="1">
          <a:solidFill>
            <a:srgbClr val="CCFFFF"/>
          </a:solidFill>
          <a:latin typeface="+mn-lt"/>
        </a:defRPr>
      </a:lvl6pPr>
      <a:lvl7pPr marL="2971800" indent="-228600" algn="l" rtl="0" eaLnBrk="0" fontAlgn="base" hangingPunct="0">
        <a:spcBef>
          <a:spcPct val="20000"/>
        </a:spcBef>
        <a:spcAft>
          <a:spcPct val="0"/>
        </a:spcAft>
        <a:buClr>
          <a:srgbClr val="CCFFFF"/>
        </a:buClr>
        <a:buSzPct val="80000"/>
        <a:buFont typeface="Monotype Sorts" pitchFamily="2" charset="2"/>
        <a:buChar char="n"/>
        <a:defRPr sz="1600" b="1">
          <a:solidFill>
            <a:srgbClr val="CCFFFF"/>
          </a:solidFill>
          <a:latin typeface="+mn-lt"/>
        </a:defRPr>
      </a:lvl7pPr>
      <a:lvl8pPr marL="3429000" indent="-228600" algn="l" rtl="0" eaLnBrk="0" fontAlgn="base" hangingPunct="0">
        <a:spcBef>
          <a:spcPct val="20000"/>
        </a:spcBef>
        <a:spcAft>
          <a:spcPct val="0"/>
        </a:spcAft>
        <a:buClr>
          <a:srgbClr val="CCFFFF"/>
        </a:buClr>
        <a:buSzPct val="80000"/>
        <a:buFont typeface="Monotype Sorts" pitchFamily="2" charset="2"/>
        <a:buChar char="n"/>
        <a:defRPr sz="1600" b="1">
          <a:solidFill>
            <a:srgbClr val="CCFFFF"/>
          </a:solidFill>
          <a:latin typeface="+mn-lt"/>
        </a:defRPr>
      </a:lvl8pPr>
      <a:lvl9pPr marL="3886200" indent="-228600" algn="l" rtl="0" eaLnBrk="0" fontAlgn="base" hangingPunct="0">
        <a:spcBef>
          <a:spcPct val="20000"/>
        </a:spcBef>
        <a:spcAft>
          <a:spcPct val="0"/>
        </a:spcAft>
        <a:buClr>
          <a:srgbClr val="CCFFFF"/>
        </a:buClr>
        <a:buSzPct val="80000"/>
        <a:buFont typeface="Monotype Sorts" pitchFamily="2" charset="2"/>
        <a:buChar char="n"/>
        <a:defRPr sz="1600" b="1">
          <a:solidFill>
            <a:srgbClr val="CCFFFF"/>
          </a:solidFill>
          <a:latin typeface="+mn-lt"/>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rgbClr val="0D2E5D"/>
        </a:solidFill>
        <a:effectLst/>
      </p:bgPr>
    </p:bg>
    <p:spTree>
      <p:nvGrpSpPr>
        <p:cNvPr id="1" name=""/>
        <p:cNvGrpSpPr/>
        <p:nvPr/>
      </p:nvGrpSpPr>
      <p:grpSpPr>
        <a:xfrm>
          <a:off x="0" y="0"/>
          <a:ext cx="0" cy="0"/>
          <a:chOff x="0" y="0"/>
          <a:chExt cx="0" cy="0"/>
        </a:xfrm>
      </p:grpSpPr>
      <p:sp>
        <p:nvSpPr>
          <p:cNvPr id="2050" name="Rectangle 1"/>
          <p:cNvSpPr>
            <a:spLocks noGrp="1" noChangeArrowheads="1"/>
          </p:cNvSpPr>
          <p:nvPr>
            <p:ph type="title"/>
          </p:nvPr>
        </p:nvSpPr>
        <p:spPr bwMode="auto">
          <a:xfrm>
            <a:off x="685800" y="304800"/>
            <a:ext cx="7767638" cy="1138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0000" tIns="46800" rIns="90000" bIns="46800" numCol="1" anchor="ctr" anchorCtr="0" compatLnSpc="1">
            <a:prstTxWarp prst="textNoShape">
              <a:avLst/>
            </a:prstTxWarp>
          </a:bodyPr>
          <a:lstStyle/>
          <a:p>
            <a:pPr lvl="0"/>
            <a:r>
              <a:rPr lang="en-GB" altLang="en-US"/>
              <a:t>Click to edit the title text format</a:t>
            </a:r>
          </a:p>
        </p:txBody>
      </p:sp>
      <p:sp>
        <p:nvSpPr>
          <p:cNvPr id="2051" name="Rectangle 2"/>
          <p:cNvSpPr>
            <a:spLocks noGrp="1" noChangeArrowheads="1"/>
          </p:cNvSpPr>
          <p:nvPr>
            <p:ph type="body" idx="1"/>
          </p:nvPr>
        </p:nvSpPr>
        <p:spPr bwMode="auto">
          <a:xfrm>
            <a:off x="685800" y="1600200"/>
            <a:ext cx="7767638" cy="4643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0000" tIns="46800" rIns="90000" bIns="46800" numCol="1" anchor="t" anchorCtr="0" compatLnSpc="1">
            <a:prstTxWarp prst="textNoShape">
              <a:avLst/>
            </a:prstTxWarp>
          </a:bodyPr>
          <a:lstStyle/>
          <a:p>
            <a:pPr lvl="0"/>
            <a:r>
              <a:rPr lang="en-GB" altLang="en-US"/>
              <a:t>Click to edit the outline text format</a:t>
            </a:r>
          </a:p>
          <a:p>
            <a:pPr lvl="1"/>
            <a:r>
              <a:rPr lang="en-GB" altLang="en-US"/>
              <a:t>Second Outline Level</a:t>
            </a:r>
          </a:p>
          <a:p>
            <a:pPr lvl="2"/>
            <a:r>
              <a:rPr lang="en-GB" altLang="en-US"/>
              <a:t>Third Outline Level</a:t>
            </a:r>
          </a:p>
          <a:p>
            <a:pPr lvl="3"/>
            <a:r>
              <a:rPr lang="en-GB" altLang="en-US"/>
              <a:t>Fourth Outline Level</a:t>
            </a:r>
          </a:p>
          <a:p>
            <a:pPr lvl="4"/>
            <a:r>
              <a:rPr lang="en-GB" altLang="en-US"/>
              <a:t>Fifth Outline Level</a:t>
            </a:r>
          </a:p>
          <a:p>
            <a:pPr lvl="4"/>
            <a:r>
              <a:rPr lang="en-GB" altLang="en-US"/>
              <a:t>Sixth Outline Level</a:t>
            </a:r>
          </a:p>
          <a:p>
            <a:pPr lvl="4"/>
            <a:r>
              <a:rPr lang="en-GB" altLang="en-US"/>
              <a:t>Seventh Outline Level</a:t>
            </a:r>
          </a:p>
          <a:p>
            <a:pPr lvl="4"/>
            <a:r>
              <a:rPr lang="en-GB" altLang="en-US"/>
              <a:t>Eighth Outline Level</a:t>
            </a:r>
          </a:p>
          <a:p>
            <a:pPr lvl="4"/>
            <a:r>
              <a:rPr lang="en-GB" altLang="en-US"/>
              <a:t>Ninth Outline Level</a:t>
            </a:r>
          </a:p>
        </p:txBody>
      </p:sp>
      <p:sp>
        <p:nvSpPr>
          <p:cNvPr id="1027" name="Text Box 3"/>
          <p:cNvSpPr txBox="1">
            <a:spLocks noChangeArrowheads="1"/>
          </p:cNvSpPr>
          <p:nvPr/>
        </p:nvSpPr>
        <p:spPr bwMode="auto">
          <a:xfrm>
            <a:off x="685800" y="6248400"/>
            <a:ext cx="1905000" cy="460375"/>
          </a:xfrm>
          <a:prstGeom prst="rect">
            <a:avLst/>
          </a:prstGeom>
          <a:noFill/>
          <a:ln w="9525">
            <a:noFill/>
            <a:round/>
            <a:headEnd/>
            <a:tailEnd/>
          </a:ln>
          <a:effectLst/>
        </p:spPr>
        <p:txBody>
          <a:bodyPr wrap="none" anchor="ctr"/>
          <a:lstStyle/>
          <a:p>
            <a:pPr algn="r" defTabSz="449263" eaLnBrk="0" fontAlgn="base" hangingPunct="0">
              <a:spcBef>
                <a:spcPct val="0"/>
              </a:spcBef>
              <a:spcAft>
                <a:spcPct val="0"/>
              </a:spcAft>
              <a:buClr>
                <a:srgbClr val="000000"/>
              </a:buClr>
              <a:buSzPct val="100000"/>
              <a:buFont typeface="Times New Roman" pitchFamily="18" charset="0"/>
              <a:buNone/>
              <a:defRPr/>
            </a:pPr>
            <a:endParaRPr lang="en-US" sz="2400">
              <a:solidFill>
                <a:srgbClr val="FFFFFF"/>
              </a:solidFill>
              <a:latin typeface="Times New Roman" pitchFamily="18" charset="0"/>
            </a:endParaRPr>
          </a:p>
        </p:txBody>
      </p:sp>
      <p:sp>
        <p:nvSpPr>
          <p:cNvPr id="1028" name="Text Box 4"/>
          <p:cNvSpPr txBox="1">
            <a:spLocks noChangeArrowheads="1"/>
          </p:cNvSpPr>
          <p:nvPr/>
        </p:nvSpPr>
        <p:spPr bwMode="auto">
          <a:xfrm>
            <a:off x="3124200" y="6248400"/>
            <a:ext cx="2895600" cy="460375"/>
          </a:xfrm>
          <a:prstGeom prst="rect">
            <a:avLst/>
          </a:prstGeom>
          <a:noFill/>
          <a:ln w="9525">
            <a:noFill/>
            <a:round/>
            <a:headEnd/>
            <a:tailEnd/>
          </a:ln>
          <a:effectLst/>
        </p:spPr>
        <p:txBody>
          <a:bodyPr wrap="none" anchor="ctr"/>
          <a:lstStyle/>
          <a:p>
            <a:pPr algn="r" defTabSz="449263" eaLnBrk="0" fontAlgn="base" hangingPunct="0">
              <a:spcBef>
                <a:spcPct val="0"/>
              </a:spcBef>
              <a:spcAft>
                <a:spcPct val="0"/>
              </a:spcAft>
              <a:buClr>
                <a:srgbClr val="000000"/>
              </a:buClr>
              <a:buSzPct val="100000"/>
              <a:buFont typeface="Times New Roman" pitchFamily="18" charset="0"/>
              <a:buNone/>
              <a:defRPr/>
            </a:pPr>
            <a:endParaRPr lang="en-US" sz="2400">
              <a:solidFill>
                <a:srgbClr val="FFFFFF"/>
              </a:solidFill>
              <a:latin typeface="Times New Roman" pitchFamily="18" charset="0"/>
            </a:endParaRPr>
          </a:p>
        </p:txBody>
      </p:sp>
      <p:sp>
        <p:nvSpPr>
          <p:cNvPr id="1029" name="Rectangle 5"/>
          <p:cNvSpPr>
            <a:spLocks noGrp="1" noChangeArrowheads="1"/>
          </p:cNvSpPr>
          <p:nvPr>
            <p:ph type="sldNum"/>
          </p:nvPr>
        </p:nvSpPr>
        <p:spPr bwMode="auto">
          <a:xfrm>
            <a:off x="6553200" y="6248400"/>
            <a:ext cx="1900238" cy="452438"/>
          </a:xfrm>
          <a:prstGeom prst="rect">
            <a:avLst/>
          </a:prstGeom>
          <a:noFill/>
          <a:ln w="9525">
            <a:noFill/>
            <a:round/>
            <a:headEnd/>
            <a:tailEnd/>
          </a:ln>
          <a:effectLst/>
        </p:spPr>
        <p:txBody>
          <a:bodyPr vert="horz" wrap="square" lIns="90000" tIns="46800" rIns="90000" bIns="46800" numCol="1" anchor="t" anchorCtr="0" compatLnSpc="1">
            <a:prstTxWarp prst="textNoShape">
              <a:avLst/>
            </a:prstTxWarp>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rgbClr val="000000"/>
                </a:solidFill>
              </a:defRPr>
            </a:lvl1pPr>
          </a:lstStyle>
          <a:p>
            <a:pPr algn="r" defTabSz="449263" eaLnBrk="0" fontAlgn="base" hangingPunct="0">
              <a:spcBef>
                <a:spcPct val="0"/>
              </a:spcBef>
              <a:spcAft>
                <a:spcPct val="0"/>
              </a:spcAft>
              <a:buClr>
                <a:srgbClr val="000000"/>
              </a:buClr>
              <a:buSzPct val="100000"/>
              <a:buFont typeface="Times New Roman" pitchFamily="18" charset="0"/>
              <a:buNone/>
              <a:defRPr/>
            </a:pPr>
            <a:fld id="{7B2839DF-0C19-4D68-BAB0-DA93438E5CEA}" type="slidenum">
              <a:rPr lang="en-US">
                <a:latin typeface="Times New Roman" pitchFamily="18" charset="0"/>
              </a:rPr>
              <a:pPr algn="r" defTabSz="449263" eaLnBrk="0" fontAlgn="base" hangingPunct="0">
                <a:spcBef>
                  <a:spcPct val="0"/>
                </a:spcBef>
                <a:spcAft>
                  <a:spcPct val="0"/>
                </a:spcAft>
                <a:buClr>
                  <a:srgbClr val="000000"/>
                </a:buClr>
                <a:buSzPct val="100000"/>
                <a:buFont typeface="Times New Roman" pitchFamily="18" charset="0"/>
                <a:buNone/>
                <a:defRPr/>
              </a:pPr>
              <a:t>‹Nº›</a:t>
            </a:fld>
            <a:endParaRPr lang="en-US">
              <a:latin typeface="Times New Roman" pitchFamily="18" charset="0"/>
            </a:endParaRPr>
          </a:p>
        </p:txBody>
      </p:sp>
    </p:spTree>
    <p:extLst>
      <p:ext uri="{BB962C8B-B14F-4D97-AF65-F5344CB8AC3E}">
        <p14:creationId xmlns:p14="http://schemas.microsoft.com/office/powerpoint/2010/main" val="729589236"/>
      </p:ext>
    </p:extLst>
  </p:cSld>
  <p:clrMap bg1="lt1" tx1="dk1" bg2="lt2" tx2="dk2" accent1="accent1" accent2="accent2" accent3="accent3" accent4="accent4" accent5="accent5" accent6="accent6" hlink="hlink" folHlink="folHlink"/>
  <p:sldLayoutIdLst>
    <p:sldLayoutId id="2147483764" r:id="rId1"/>
    <p:sldLayoutId id="2147483765" r:id="rId2"/>
    <p:sldLayoutId id="2147483766" r:id="rId3"/>
    <p:sldLayoutId id="2147483767" r:id="rId4"/>
    <p:sldLayoutId id="2147483768" r:id="rId5"/>
    <p:sldLayoutId id="2147483769" r:id="rId6"/>
    <p:sldLayoutId id="2147483770" r:id="rId7"/>
    <p:sldLayoutId id="2147483771" r:id="rId8"/>
    <p:sldLayoutId id="2147483772" r:id="rId9"/>
    <p:sldLayoutId id="2147483773" r:id="rId10"/>
    <p:sldLayoutId id="2147483774" r:id="rId11"/>
  </p:sldLayoutIdLst>
  <p:transition spd="med" advClick="0" advTm="15000"/>
  <p:txStyles>
    <p:titleStyle>
      <a:lvl1pPr algn="ctr" defTabSz="449263" rtl="0" eaLnBrk="0" fontAlgn="base" hangingPunct="0">
        <a:spcBef>
          <a:spcPct val="0"/>
        </a:spcBef>
        <a:spcAft>
          <a:spcPct val="0"/>
        </a:spcAft>
        <a:buClr>
          <a:srgbClr val="000000"/>
        </a:buClr>
        <a:buSzPct val="100000"/>
        <a:buFont typeface="Times New Roman" pitchFamily="18" charset="0"/>
        <a:defRPr sz="3200" b="1">
          <a:solidFill>
            <a:srgbClr val="FFCC00"/>
          </a:solidFill>
          <a:latin typeface="+mj-lt"/>
          <a:ea typeface="+mj-ea"/>
          <a:cs typeface="+mj-cs"/>
        </a:defRPr>
      </a:lvl1pPr>
      <a:lvl2pPr algn="ctr" defTabSz="449263" rtl="0" eaLnBrk="0" fontAlgn="base" hangingPunct="0">
        <a:spcBef>
          <a:spcPct val="0"/>
        </a:spcBef>
        <a:spcAft>
          <a:spcPct val="0"/>
        </a:spcAft>
        <a:buClr>
          <a:srgbClr val="000000"/>
        </a:buClr>
        <a:buSzPct val="100000"/>
        <a:buFont typeface="Times New Roman" pitchFamily="18" charset="0"/>
        <a:defRPr sz="3200" b="1">
          <a:solidFill>
            <a:srgbClr val="FFCC00"/>
          </a:solidFill>
          <a:latin typeface="Arial" charset="0"/>
          <a:ea typeface="MS Gothic" pitchFamily="49" charset="-128"/>
        </a:defRPr>
      </a:lvl2pPr>
      <a:lvl3pPr algn="ctr" defTabSz="449263" rtl="0" eaLnBrk="0" fontAlgn="base" hangingPunct="0">
        <a:spcBef>
          <a:spcPct val="0"/>
        </a:spcBef>
        <a:spcAft>
          <a:spcPct val="0"/>
        </a:spcAft>
        <a:buClr>
          <a:srgbClr val="000000"/>
        </a:buClr>
        <a:buSzPct val="100000"/>
        <a:buFont typeface="Times New Roman" pitchFamily="18" charset="0"/>
        <a:defRPr sz="3200" b="1">
          <a:solidFill>
            <a:srgbClr val="FFCC00"/>
          </a:solidFill>
          <a:latin typeface="Arial" charset="0"/>
          <a:ea typeface="MS Gothic" pitchFamily="49" charset="-128"/>
        </a:defRPr>
      </a:lvl3pPr>
      <a:lvl4pPr algn="ctr" defTabSz="449263" rtl="0" eaLnBrk="0" fontAlgn="base" hangingPunct="0">
        <a:spcBef>
          <a:spcPct val="0"/>
        </a:spcBef>
        <a:spcAft>
          <a:spcPct val="0"/>
        </a:spcAft>
        <a:buClr>
          <a:srgbClr val="000000"/>
        </a:buClr>
        <a:buSzPct val="100000"/>
        <a:buFont typeface="Times New Roman" pitchFamily="18" charset="0"/>
        <a:defRPr sz="3200" b="1">
          <a:solidFill>
            <a:srgbClr val="FFCC00"/>
          </a:solidFill>
          <a:latin typeface="Arial" charset="0"/>
          <a:ea typeface="MS Gothic" pitchFamily="49" charset="-128"/>
        </a:defRPr>
      </a:lvl4pPr>
      <a:lvl5pPr algn="ctr" defTabSz="449263" rtl="0" eaLnBrk="0" fontAlgn="base" hangingPunct="0">
        <a:spcBef>
          <a:spcPct val="0"/>
        </a:spcBef>
        <a:spcAft>
          <a:spcPct val="0"/>
        </a:spcAft>
        <a:buClr>
          <a:srgbClr val="000000"/>
        </a:buClr>
        <a:buSzPct val="100000"/>
        <a:buFont typeface="Times New Roman" pitchFamily="18" charset="0"/>
        <a:defRPr sz="3200" b="1">
          <a:solidFill>
            <a:srgbClr val="FFCC00"/>
          </a:solidFill>
          <a:latin typeface="Arial" charset="0"/>
          <a:ea typeface="MS Gothic" pitchFamily="49" charset="-128"/>
        </a:defRPr>
      </a:lvl5pPr>
      <a:lvl6pPr marL="2514600" indent="-228600" algn="ctr" defTabSz="449263" rtl="0" eaLnBrk="0" fontAlgn="base" hangingPunct="0">
        <a:spcBef>
          <a:spcPct val="0"/>
        </a:spcBef>
        <a:spcAft>
          <a:spcPct val="0"/>
        </a:spcAft>
        <a:buClr>
          <a:srgbClr val="000000"/>
        </a:buClr>
        <a:buSzPct val="100000"/>
        <a:buFont typeface="Times New Roman" pitchFamily="18" charset="0"/>
        <a:defRPr sz="3200" b="1">
          <a:solidFill>
            <a:srgbClr val="FFCC00"/>
          </a:solidFill>
          <a:latin typeface="Arial" charset="0"/>
          <a:ea typeface="MS Gothic" pitchFamily="49" charset="-128"/>
        </a:defRPr>
      </a:lvl6pPr>
      <a:lvl7pPr marL="2971800" indent="-228600" algn="ctr" defTabSz="449263" rtl="0" eaLnBrk="0" fontAlgn="base" hangingPunct="0">
        <a:spcBef>
          <a:spcPct val="0"/>
        </a:spcBef>
        <a:spcAft>
          <a:spcPct val="0"/>
        </a:spcAft>
        <a:buClr>
          <a:srgbClr val="000000"/>
        </a:buClr>
        <a:buSzPct val="100000"/>
        <a:buFont typeface="Times New Roman" pitchFamily="18" charset="0"/>
        <a:defRPr sz="3200" b="1">
          <a:solidFill>
            <a:srgbClr val="FFCC00"/>
          </a:solidFill>
          <a:latin typeface="Arial" charset="0"/>
          <a:ea typeface="MS Gothic" pitchFamily="49" charset="-128"/>
        </a:defRPr>
      </a:lvl7pPr>
      <a:lvl8pPr marL="3429000" indent="-228600" algn="ctr" defTabSz="449263" rtl="0" eaLnBrk="0" fontAlgn="base" hangingPunct="0">
        <a:spcBef>
          <a:spcPct val="0"/>
        </a:spcBef>
        <a:spcAft>
          <a:spcPct val="0"/>
        </a:spcAft>
        <a:buClr>
          <a:srgbClr val="000000"/>
        </a:buClr>
        <a:buSzPct val="100000"/>
        <a:buFont typeface="Times New Roman" pitchFamily="18" charset="0"/>
        <a:defRPr sz="3200" b="1">
          <a:solidFill>
            <a:srgbClr val="FFCC00"/>
          </a:solidFill>
          <a:latin typeface="Arial" charset="0"/>
          <a:ea typeface="MS Gothic" pitchFamily="49" charset="-128"/>
        </a:defRPr>
      </a:lvl8pPr>
      <a:lvl9pPr marL="3886200" indent="-228600" algn="ctr" defTabSz="449263" rtl="0" eaLnBrk="0" fontAlgn="base" hangingPunct="0">
        <a:spcBef>
          <a:spcPct val="0"/>
        </a:spcBef>
        <a:spcAft>
          <a:spcPct val="0"/>
        </a:spcAft>
        <a:buClr>
          <a:srgbClr val="000000"/>
        </a:buClr>
        <a:buSzPct val="100000"/>
        <a:buFont typeface="Times New Roman" pitchFamily="18" charset="0"/>
        <a:defRPr sz="3200" b="1">
          <a:solidFill>
            <a:srgbClr val="FFCC00"/>
          </a:solidFill>
          <a:latin typeface="Arial" charset="0"/>
          <a:ea typeface="MS Gothic" pitchFamily="49" charset="-128"/>
        </a:defRPr>
      </a:lvl9pPr>
    </p:titleStyle>
    <p:bodyStyle>
      <a:lvl1pPr marL="342900" indent="-342900" algn="l" defTabSz="449263" rtl="0" eaLnBrk="0" fontAlgn="base" hangingPunct="0">
        <a:spcBef>
          <a:spcPts val="600"/>
        </a:spcBef>
        <a:spcAft>
          <a:spcPct val="0"/>
        </a:spcAft>
        <a:buClr>
          <a:srgbClr val="000000"/>
        </a:buClr>
        <a:buSzPct val="100000"/>
        <a:buFont typeface="Times New Roman" pitchFamily="18" charset="0"/>
        <a:defRPr sz="2400" b="1">
          <a:solidFill>
            <a:srgbClr val="CCFFFF"/>
          </a:solidFill>
          <a:latin typeface="+mn-lt"/>
          <a:ea typeface="+mn-ea"/>
          <a:cs typeface="+mn-cs"/>
        </a:defRPr>
      </a:lvl1pPr>
      <a:lvl2pPr marL="742950" indent="-285750" algn="l" defTabSz="449263" rtl="0" eaLnBrk="0" fontAlgn="base" hangingPunct="0">
        <a:spcBef>
          <a:spcPts val="500"/>
        </a:spcBef>
        <a:spcAft>
          <a:spcPct val="0"/>
        </a:spcAft>
        <a:buClr>
          <a:srgbClr val="000000"/>
        </a:buClr>
        <a:buSzPct val="100000"/>
        <a:buFont typeface="Times New Roman" pitchFamily="18" charset="0"/>
        <a:defRPr sz="2000" b="1">
          <a:solidFill>
            <a:srgbClr val="CCFFFF"/>
          </a:solidFill>
          <a:latin typeface="+mn-lt"/>
          <a:ea typeface="+mn-ea"/>
        </a:defRPr>
      </a:lvl2pPr>
      <a:lvl3pPr marL="1143000" indent="-228600" algn="l" defTabSz="449263" rtl="0" eaLnBrk="0" fontAlgn="base" hangingPunct="0">
        <a:spcBef>
          <a:spcPts val="600"/>
        </a:spcBef>
        <a:spcAft>
          <a:spcPct val="0"/>
        </a:spcAft>
        <a:buClr>
          <a:srgbClr val="000000"/>
        </a:buClr>
        <a:buSzPct val="100000"/>
        <a:buFont typeface="Times New Roman" pitchFamily="18" charset="0"/>
        <a:defRPr sz="2400" b="1">
          <a:solidFill>
            <a:srgbClr val="CCFFFF"/>
          </a:solidFill>
          <a:latin typeface="+mn-lt"/>
          <a:ea typeface="+mn-ea"/>
        </a:defRPr>
      </a:lvl3pPr>
      <a:lvl4pPr marL="1600200" indent="-228600" algn="l" defTabSz="449263" rtl="0" eaLnBrk="0" fontAlgn="base" hangingPunct="0">
        <a:spcBef>
          <a:spcPts val="400"/>
        </a:spcBef>
        <a:spcAft>
          <a:spcPct val="0"/>
        </a:spcAft>
        <a:buClr>
          <a:srgbClr val="000000"/>
        </a:buClr>
        <a:buSzPct val="100000"/>
        <a:buFont typeface="Times New Roman" pitchFamily="18" charset="0"/>
        <a:defRPr sz="1600" b="1">
          <a:solidFill>
            <a:srgbClr val="CCFFFF"/>
          </a:solidFill>
          <a:latin typeface="+mn-lt"/>
          <a:ea typeface="+mn-ea"/>
        </a:defRPr>
      </a:lvl4pPr>
      <a:lvl5pPr marL="2057400" indent="-228600" algn="l" defTabSz="449263" rtl="0" eaLnBrk="0" fontAlgn="base" hangingPunct="0">
        <a:spcBef>
          <a:spcPts val="400"/>
        </a:spcBef>
        <a:spcAft>
          <a:spcPct val="0"/>
        </a:spcAft>
        <a:buClr>
          <a:srgbClr val="000000"/>
        </a:buClr>
        <a:buSzPct val="100000"/>
        <a:buFont typeface="Times New Roman" pitchFamily="18" charset="0"/>
        <a:defRPr sz="1600" b="1">
          <a:solidFill>
            <a:srgbClr val="CCFFFF"/>
          </a:solidFill>
          <a:latin typeface="+mn-lt"/>
          <a:ea typeface="+mn-ea"/>
        </a:defRPr>
      </a:lvl5pPr>
      <a:lvl6pPr marL="2514600" indent="-228600" algn="l" defTabSz="449263" rtl="0" eaLnBrk="0" fontAlgn="base" hangingPunct="0">
        <a:spcBef>
          <a:spcPts val="400"/>
        </a:spcBef>
        <a:spcAft>
          <a:spcPct val="0"/>
        </a:spcAft>
        <a:buClr>
          <a:srgbClr val="000000"/>
        </a:buClr>
        <a:buSzPct val="100000"/>
        <a:buFont typeface="Times New Roman" pitchFamily="18" charset="0"/>
        <a:defRPr sz="1600" b="1">
          <a:solidFill>
            <a:srgbClr val="CCFFFF"/>
          </a:solidFill>
          <a:latin typeface="+mn-lt"/>
          <a:ea typeface="+mn-ea"/>
        </a:defRPr>
      </a:lvl6pPr>
      <a:lvl7pPr marL="2971800" indent="-228600" algn="l" defTabSz="449263" rtl="0" eaLnBrk="0" fontAlgn="base" hangingPunct="0">
        <a:spcBef>
          <a:spcPts val="400"/>
        </a:spcBef>
        <a:spcAft>
          <a:spcPct val="0"/>
        </a:spcAft>
        <a:buClr>
          <a:srgbClr val="000000"/>
        </a:buClr>
        <a:buSzPct val="100000"/>
        <a:buFont typeface="Times New Roman" pitchFamily="18" charset="0"/>
        <a:defRPr sz="1600" b="1">
          <a:solidFill>
            <a:srgbClr val="CCFFFF"/>
          </a:solidFill>
          <a:latin typeface="+mn-lt"/>
          <a:ea typeface="+mn-ea"/>
        </a:defRPr>
      </a:lvl7pPr>
      <a:lvl8pPr marL="3429000" indent="-228600" algn="l" defTabSz="449263" rtl="0" eaLnBrk="0" fontAlgn="base" hangingPunct="0">
        <a:spcBef>
          <a:spcPts val="400"/>
        </a:spcBef>
        <a:spcAft>
          <a:spcPct val="0"/>
        </a:spcAft>
        <a:buClr>
          <a:srgbClr val="000000"/>
        </a:buClr>
        <a:buSzPct val="100000"/>
        <a:buFont typeface="Times New Roman" pitchFamily="18" charset="0"/>
        <a:defRPr sz="1600" b="1">
          <a:solidFill>
            <a:srgbClr val="CCFFFF"/>
          </a:solidFill>
          <a:latin typeface="+mn-lt"/>
          <a:ea typeface="+mn-ea"/>
        </a:defRPr>
      </a:lvl8pPr>
      <a:lvl9pPr marL="3886200" indent="-228600" algn="l" defTabSz="449263" rtl="0" eaLnBrk="0" fontAlgn="base" hangingPunct="0">
        <a:spcBef>
          <a:spcPts val="400"/>
        </a:spcBef>
        <a:spcAft>
          <a:spcPct val="0"/>
        </a:spcAft>
        <a:buClr>
          <a:srgbClr val="000000"/>
        </a:buClr>
        <a:buSzPct val="100000"/>
        <a:buFont typeface="Times New Roman" pitchFamily="18" charset="0"/>
        <a:defRPr sz="1600" b="1">
          <a:solidFill>
            <a:srgbClr val="CCFFFF"/>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rgbClr val="0D2E5D"/>
        </a:solidFill>
        <a:effectLst/>
      </p:bgPr>
    </p:bg>
    <p:spTree>
      <p:nvGrpSpPr>
        <p:cNvPr id="1" name=""/>
        <p:cNvGrpSpPr/>
        <p:nvPr/>
      </p:nvGrpSpPr>
      <p:grpSpPr>
        <a:xfrm>
          <a:off x="0" y="0"/>
          <a:ext cx="0" cy="0"/>
          <a:chOff x="0" y="0"/>
          <a:chExt cx="0" cy="0"/>
        </a:xfrm>
      </p:grpSpPr>
      <p:sp>
        <p:nvSpPr>
          <p:cNvPr id="2050" name="Rectangle 1"/>
          <p:cNvSpPr>
            <a:spLocks noGrp="1" noChangeArrowheads="1"/>
          </p:cNvSpPr>
          <p:nvPr>
            <p:ph type="title"/>
          </p:nvPr>
        </p:nvSpPr>
        <p:spPr bwMode="auto">
          <a:xfrm>
            <a:off x="685800" y="304800"/>
            <a:ext cx="7767638" cy="1138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0000" tIns="46800" rIns="90000" bIns="46800" numCol="1" anchor="ctr" anchorCtr="0" compatLnSpc="1">
            <a:prstTxWarp prst="textNoShape">
              <a:avLst/>
            </a:prstTxWarp>
          </a:bodyPr>
          <a:lstStyle/>
          <a:p>
            <a:pPr lvl="0"/>
            <a:r>
              <a:rPr lang="en-GB" altLang="en-US"/>
              <a:t>Click to edit the title text format</a:t>
            </a:r>
          </a:p>
        </p:txBody>
      </p:sp>
      <p:sp>
        <p:nvSpPr>
          <p:cNvPr id="2051" name="Rectangle 2"/>
          <p:cNvSpPr>
            <a:spLocks noGrp="1" noChangeArrowheads="1"/>
          </p:cNvSpPr>
          <p:nvPr>
            <p:ph type="body" idx="1"/>
          </p:nvPr>
        </p:nvSpPr>
        <p:spPr bwMode="auto">
          <a:xfrm>
            <a:off x="685800" y="1600200"/>
            <a:ext cx="7767638" cy="4643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0000" tIns="46800" rIns="90000" bIns="46800" numCol="1" anchor="t" anchorCtr="0" compatLnSpc="1">
            <a:prstTxWarp prst="textNoShape">
              <a:avLst/>
            </a:prstTxWarp>
          </a:bodyPr>
          <a:lstStyle/>
          <a:p>
            <a:pPr lvl="0"/>
            <a:r>
              <a:rPr lang="en-GB" altLang="en-US"/>
              <a:t>Click to edit the outline text format</a:t>
            </a:r>
          </a:p>
          <a:p>
            <a:pPr lvl="1"/>
            <a:r>
              <a:rPr lang="en-GB" altLang="en-US"/>
              <a:t>Second Outline Level</a:t>
            </a:r>
          </a:p>
          <a:p>
            <a:pPr lvl="2"/>
            <a:r>
              <a:rPr lang="en-GB" altLang="en-US"/>
              <a:t>Third Outline Level</a:t>
            </a:r>
          </a:p>
          <a:p>
            <a:pPr lvl="3"/>
            <a:r>
              <a:rPr lang="en-GB" altLang="en-US"/>
              <a:t>Fourth Outline Level</a:t>
            </a:r>
          </a:p>
          <a:p>
            <a:pPr lvl="4"/>
            <a:r>
              <a:rPr lang="en-GB" altLang="en-US"/>
              <a:t>Fifth Outline Level</a:t>
            </a:r>
          </a:p>
          <a:p>
            <a:pPr lvl="4"/>
            <a:r>
              <a:rPr lang="en-GB" altLang="en-US"/>
              <a:t>Sixth Outline Level</a:t>
            </a:r>
          </a:p>
          <a:p>
            <a:pPr lvl="4"/>
            <a:r>
              <a:rPr lang="en-GB" altLang="en-US"/>
              <a:t>Seventh Outline Level</a:t>
            </a:r>
          </a:p>
          <a:p>
            <a:pPr lvl="4"/>
            <a:r>
              <a:rPr lang="en-GB" altLang="en-US"/>
              <a:t>Eighth Outline Level</a:t>
            </a:r>
          </a:p>
          <a:p>
            <a:pPr lvl="4"/>
            <a:r>
              <a:rPr lang="en-GB" altLang="en-US"/>
              <a:t>Ninth Outline Level</a:t>
            </a:r>
          </a:p>
        </p:txBody>
      </p:sp>
      <p:sp>
        <p:nvSpPr>
          <p:cNvPr id="1027" name="Text Box 3"/>
          <p:cNvSpPr txBox="1">
            <a:spLocks noChangeArrowheads="1"/>
          </p:cNvSpPr>
          <p:nvPr/>
        </p:nvSpPr>
        <p:spPr bwMode="auto">
          <a:xfrm>
            <a:off x="685800" y="6248400"/>
            <a:ext cx="1905000" cy="460375"/>
          </a:xfrm>
          <a:prstGeom prst="rect">
            <a:avLst/>
          </a:prstGeom>
          <a:noFill/>
          <a:ln w="9525">
            <a:noFill/>
            <a:round/>
            <a:headEnd/>
            <a:tailEnd/>
          </a:ln>
          <a:effectLst/>
        </p:spPr>
        <p:txBody>
          <a:bodyPr wrap="none" anchor="ctr"/>
          <a:lstStyle/>
          <a:p>
            <a:pPr algn="r" defTabSz="449263" eaLnBrk="0" fontAlgn="base" hangingPunct="0">
              <a:spcBef>
                <a:spcPct val="0"/>
              </a:spcBef>
              <a:spcAft>
                <a:spcPct val="0"/>
              </a:spcAft>
              <a:buClr>
                <a:srgbClr val="000000"/>
              </a:buClr>
              <a:buSzPct val="100000"/>
              <a:buFont typeface="Times New Roman" pitchFamily="18" charset="0"/>
              <a:buNone/>
              <a:defRPr/>
            </a:pPr>
            <a:endParaRPr lang="en-US" sz="2400">
              <a:solidFill>
                <a:srgbClr val="FFFFFF"/>
              </a:solidFill>
              <a:latin typeface="Times New Roman" pitchFamily="18" charset="0"/>
            </a:endParaRPr>
          </a:p>
        </p:txBody>
      </p:sp>
      <p:sp>
        <p:nvSpPr>
          <p:cNvPr id="1028" name="Text Box 4"/>
          <p:cNvSpPr txBox="1">
            <a:spLocks noChangeArrowheads="1"/>
          </p:cNvSpPr>
          <p:nvPr/>
        </p:nvSpPr>
        <p:spPr bwMode="auto">
          <a:xfrm>
            <a:off x="3124200" y="6248400"/>
            <a:ext cx="2895600" cy="460375"/>
          </a:xfrm>
          <a:prstGeom prst="rect">
            <a:avLst/>
          </a:prstGeom>
          <a:noFill/>
          <a:ln w="9525">
            <a:noFill/>
            <a:round/>
            <a:headEnd/>
            <a:tailEnd/>
          </a:ln>
          <a:effectLst/>
        </p:spPr>
        <p:txBody>
          <a:bodyPr wrap="none" anchor="ctr"/>
          <a:lstStyle/>
          <a:p>
            <a:pPr algn="r" defTabSz="449263" eaLnBrk="0" fontAlgn="base" hangingPunct="0">
              <a:spcBef>
                <a:spcPct val="0"/>
              </a:spcBef>
              <a:spcAft>
                <a:spcPct val="0"/>
              </a:spcAft>
              <a:buClr>
                <a:srgbClr val="000000"/>
              </a:buClr>
              <a:buSzPct val="100000"/>
              <a:buFont typeface="Times New Roman" pitchFamily="18" charset="0"/>
              <a:buNone/>
              <a:defRPr/>
            </a:pPr>
            <a:endParaRPr lang="en-US" sz="2400">
              <a:solidFill>
                <a:srgbClr val="FFFFFF"/>
              </a:solidFill>
              <a:latin typeface="Times New Roman" pitchFamily="18" charset="0"/>
            </a:endParaRPr>
          </a:p>
        </p:txBody>
      </p:sp>
      <p:sp>
        <p:nvSpPr>
          <p:cNvPr id="1029" name="Rectangle 5"/>
          <p:cNvSpPr>
            <a:spLocks noGrp="1" noChangeArrowheads="1"/>
          </p:cNvSpPr>
          <p:nvPr>
            <p:ph type="sldNum"/>
          </p:nvPr>
        </p:nvSpPr>
        <p:spPr bwMode="auto">
          <a:xfrm>
            <a:off x="6553200" y="6248400"/>
            <a:ext cx="1900238" cy="452438"/>
          </a:xfrm>
          <a:prstGeom prst="rect">
            <a:avLst/>
          </a:prstGeom>
          <a:noFill/>
          <a:ln w="9525">
            <a:noFill/>
            <a:round/>
            <a:headEnd/>
            <a:tailEnd/>
          </a:ln>
          <a:effectLst/>
        </p:spPr>
        <p:txBody>
          <a:bodyPr vert="horz" wrap="square" lIns="90000" tIns="46800" rIns="90000" bIns="46800" numCol="1" anchor="t" anchorCtr="0" compatLnSpc="1">
            <a:prstTxWarp prst="textNoShape">
              <a:avLst/>
            </a:prstTxWarp>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rgbClr val="000000"/>
                </a:solidFill>
              </a:defRPr>
            </a:lvl1pPr>
          </a:lstStyle>
          <a:p>
            <a:pPr algn="r" defTabSz="449263" eaLnBrk="0" fontAlgn="base" hangingPunct="0">
              <a:spcBef>
                <a:spcPct val="0"/>
              </a:spcBef>
              <a:spcAft>
                <a:spcPct val="0"/>
              </a:spcAft>
              <a:buClr>
                <a:srgbClr val="000000"/>
              </a:buClr>
              <a:buSzPct val="100000"/>
              <a:buFont typeface="Times New Roman" pitchFamily="18" charset="0"/>
              <a:buNone/>
              <a:defRPr/>
            </a:pPr>
            <a:fld id="{7B2839DF-0C19-4D68-BAB0-DA93438E5CEA}" type="slidenum">
              <a:rPr lang="en-US">
                <a:latin typeface="Times New Roman" pitchFamily="18" charset="0"/>
              </a:rPr>
              <a:pPr algn="r" defTabSz="449263" eaLnBrk="0" fontAlgn="base" hangingPunct="0">
                <a:spcBef>
                  <a:spcPct val="0"/>
                </a:spcBef>
                <a:spcAft>
                  <a:spcPct val="0"/>
                </a:spcAft>
                <a:buClr>
                  <a:srgbClr val="000000"/>
                </a:buClr>
                <a:buSzPct val="100000"/>
                <a:buFont typeface="Times New Roman" pitchFamily="18" charset="0"/>
                <a:buNone/>
                <a:defRPr/>
              </a:pPr>
              <a:t>‹Nº›</a:t>
            </a:fld>
            <a:endParaRPr lang="en-US">
              <a:latin typeface="Times New Roman" pitchFamily="18" charset="0"/>
            </a:endParaRPr>
          </a:p>
        </p:txBody>
      </p:sp>
    </p:spTree>
    <p:extLst>
      <p:ext uri="{BB962C8B-B14F-4D97-AF65-F5344CB8AC3E}">
        <p14:creationId xmlns:p14="http://schemas.microsoft.com/office/powerpoint/2010/main" val="1753733620"/>
      </p:ext>
    </p:extLst>
  </p:cSld>
  <p:clrMap bg1="lt1" tx1="dk1" bg2="lt2" tx2="dk2" accent1="accent1" accent2="accent2" accent3="accent3" accent4="accent4" accent5="accent5" accent6="accent6" hlink="hlink" folHlink="folHlink"/>
  <p:sldLayoutIdLst>
    <p:sldLayoutId id="2147483800" r:id="rId1"/>
    <p:sldLayoutId id="2147483801" r:id="rId2"/>
    <p:sldLayoutId id="2147483802" r:id="rId3"/>
    <p:sldLayoutId id="2147483803" r:id="rId4"/>
    <p:sldLayoutId id="2147483804" r:id="rId5"/>
    <p:sldLayoutId id="2147483805" r:id="rId6"/>
    <p:sldLayoutId id="2147483806" r:id="rId7"/>
    <p:sldLayoutId id="2147483807" r:id="rId8"/>
    <p:sldLayoutId id="2147483808" r:id="rId9"/>
    <p:sldLayoutId id="2147483809" r:id="rId10"/>
    <p:sldLayoutId id="2147483810" r:id="rId11"/>
  </p:sldLayoutIdLst>
  <p:transition spd="med" advClick="0" advTm="15000"/>
  <p:txStyles>
    <p:titleStyle>
      <a:lvl1pPr algn="ctr" defTabSz="449263" rtl="0" eaLnBrk="0" fontAlgn="base" hangingPunct="0">
        <a:spcBef>
          <a:spcPct val="0"/>
        </a:spcBef>
        <a:spcAft>
          <a:spcPct val="0"/>
        </a:spcAft>
        <a:buClr>
          <a:srgbClr val="000000"/>
        </a:buClr>
        <a:buSzPct val="100000"/>
        <a:buFont typeface="Times New Roman" pitchFamily="18" charset="0"/>
        <a:defRPr sz="3200" b="1">
          <a:solidFill>
            <a:srgbClr val="FFCC00"/>
          </a:solidFill>
          <a:latin typeface="+mj-lt"/>
          <a:ea typeface="+mj-ea"/>
          <a:cs typeface="+mj-cs"/>
        </a:defRPr>
      </a:lvl1pPr>
      <a:lvl2pPr algn="ctr" defTabSz="449263" rtl="0" eaLnBrk="0" fontAlgn="base" hangingPunct="0">
        <a:spcBef>
          <a:spcPct val="0"/>
        </a:spcBef>
        <a:spcAft>
          <a:spcPct val="0"/>
        </a:spcAft>
        <a:buClr>
          <a:srgbClr val="000000"/>
        </a:buClr>
        <a:buSzPct val="100000"/>
        <a:buFont typeface="Times New Roman" pitchFamily="18" charset="0"/>
        <a:defRPr sz="3200" b="1">
          <a:solidFill>
            <a:srgbClr val="FFCC00"/>
          </a:solidFill>
          <a:latin typeface="Arial" charset="0"/>
          <a:ea typeface="MS Gothic" pitchFamily="49" charset="-128"/>
        </a:defRPr>
      </a:lvl2pPr>
      <a:lvl3pPr algn="ctr" defTabSz="449263" rtl="0" eaLnBrk="0" fontAlgn="base" hangingPunct="0">
        <a:spcBef>
          <a:spcPct val="0"/>
        </a:spcBef>
        <a:spcAft>
          <a:spcPct val="0"/>
        </a:spcAft>
        <a:buClr>
          <a:srgbClr val="000000"/>
        </a:buClr>
        <a:buSzPct val="100000"/>
        <a:buFont typeface="Times New Roman" pitchFamily="18" charset="0"/>
        <a:defRPr sz="3200" b="1">
          <a:solidFill>
            <a:srgbClr val="FFCC00"/>
          </a:solidFill>
          <a:latin typeface="Arial" charset="0"/>
          <a:ea typeface="MS Gothic" pitchFamily="49" charset="-128"/>
        </a:defRPr>
      </a:lvl3pPr>
      <a:lvl4pPr algn="ctr" defTabSz="449263" rtl="0" eaLnBrk="0" fontAlgn="base" hangingPunct="0">
        <a:spcBef>
          <a:spcPct val="0"/>
        </a:spcBef>
        <a:spcAft>
          <a:spcPct val="0"/>
        </a:spcAft>
        <a:buClr>
          <a:srgbClr val="000000"/>
        </a:buClr>
        <a:buSzPct val="100000"/>
        <a:buFont typeface="Times New Roman" pitchFamily="18" charset="0"/>
        <a:defRPr sz="3200" b="1">
          <a:solidFill>
            <a:srgbClr val="FFCC00"/>
          </a:solidFill>
          <a:latin typeface="Arial" charset="0"/>
          <a:ea typeface="MS Gothic" pitchFamily="49" charset="-128"/>
        </a:defRPr>
      </a:lvl4pPr>
      <a:lvl5pPr algn="ctr" defTabSz="449263" rtl="0" eaLnBrk="0" fontAlgn="base" hangingPunct="0">
        <a:spcBef>
          <a:spcPct val="0"/>
        </a:spcBef>
        <a:spcAft>
          <a:spcPct val="0"/>
        </a:spcAft>
        <a:buClr>
          <a:srgbClr val="000000"/>
        </a:buClr>
        <a:buSzPct val="100000"/>
        <a:buFont typeface="Times New Roman" pitchFamily="18" charset="0"/>
        <a:defRPr sz="3200" b="1">
          <a:solidFill>
            <a:srgbClr val="FFCC00"/>
          </a:solidFill>
          <a:latin typeface="Arial" charset="0"/>
          <a:ea typeface="MS Gothic" pitchFamily="49" charset="-128"/>
        </a:defRPr>
      </a:lvl5pPr>
      <a:lvl6pPr marL="2514600" indent="-228600" algn="ctr" defTabSz="449263" rtl="0" eaLnBrk="0" fontAlgn="base" hangingPunct="0">
        <a:spcBef>
          <a:spcPct val="0"/>
        </a:spcBef>
        <a:spcAft>
          <a:spcPct val="0"/>
        </a:spcAft>
        <a:buClr>
          <a:srgbClr val="000000"/>
        </a:buClr>
        <a:buSzPct val="100000"/>
        <a:buFont typeface="Times New Roman" pitchFamily="18" charset="0"/>
        <a:defRPr sz="3200" b="1">
          <a:solidFill>
            <a:srgbClr val="FFCC00"/>
          </a:solidFill>
          <a:latin typeface="Arial" charset="0"/>
          <a:ea typeface="MS Gothic" pitchFamily="49" charset="-128"/>
        </a:defRPr>
      </a:lvl6pPr>
      <a:lvl7pPr marL="2971800" indent="-228600" algn="ctr" defTabSz="449263" rtl="0" eaLnBrk="0" fontAlgn="base" hangingPunct="0">
        <a:spcBef>
          <a:spcPct val="0"/>
        </a:spcBef>
        <a:spcAft>
          <a:spcPct val="0"/>
        </a:spcAft>
        <a:buClr>
          <a:srgbClr val="000000"/>
        </a:buClr>
        <a:buSzPct val="100000"/>
        <a:buFont typeface="Times New Roman" pitchFamily="18" charset="0"/>
        <a:defRPr sz="3200" b="1">
          <a:solidFill>
            <a:srgbClr val="FFCC00"/>
          </a:solidFill>
          <a:latin typeface="Arial" charset="0"/>
          <a:ea typeface="MS Gothic" pitchFamily="49" charset="-128"/>
        </a:defRPr>
      </a:lvl7pPr>
      <a:lvl8pPr marL="3429000" indent="-228600" algn="ctr" defTabSz="449263" rtl="0" eaLnBrk="0" fontAlgn="base" hangingPunct="0">
        <a:spcBef>
          <a:spcPct val="0"/>
        </a:spcBef>
        <a:spcAft>
          <a:spcPct val="0"/>
        </a:spcAft>
        <a:buClr>
          <a:srgbClr val="000000"/>
        </a:buClr>
        <a:buSzPct val="100000"/>
        <a:buFont typeface="Times New Roman" pitchFamily="18" charset="0"/>
        <a:defRPr sz="3200" b="1">
          <a:solidFill>
            <a:srgbClr val="FFCC00"/>
          </a:solidFill>
          <a:latin typeface="Arial" charset="0"/>
          <a:ea typeface="MS Gothic" pitchFamily="49" charset="-128"/>
        </a:defRPr>
      </a:lvl8pPr>
      <a:lvl9pPr marL="3886200" indent="-228600" algn="ctr" defTabSz="449263" rtl="0" eaLnBrk="0" fontAlgn="base" hangingPunct="0">
        <a:spcBef>
          <a:spcPct val="0"/>
        </a:spcBef>
        <a:spcAft>
          <a:spcPct val="0"/>
        </a:spcAft>
        <a:buClr>
          <a:srgbClr val="000000"/>
        </a:buClr>
        <a:buSzPct val="100000"/>
        <a:buFont typeface="Times New Roman" pitchFamily="18" charset="0"/>
        <a:defRPr sz="3200" b="1">
          <a:solidFill>
            <a:srgbClr val="FFCC00"/>
          </a:solidFill>
          <a:latin typeface="Arial" charset="0"/>
          <a:ea typeface="MS Gothic" pitchFamily="49" charset="-128"/>
        </a:defRPr>
      </a:lvl9pPr>
    </p:titleStyle>
    <p:bodyStyle>
      <a:lvl1pPr marL="342900" indent="-342900" algn="l" defTabSz="449263" rtl="0" eaLnBrk="0" fontAlgn="base" hangingPunct="0">
        <a:spcBef>
          <a:spcPts val="600"/>
        </a:spcBef>
        <a:spcAft>
          <a:spcPct val="0"/>
        </a:spcAft>
        <a:buClr>
          <a:srgbClr val="000000"/>
        </a:buClr>
        <a:buSzPct val="100000"/>
        <a:buFont typeface="Times New Roman" pitchFamily="18" charset="0"/>
        <a:defRPr sz="2400" b="1">
          <a:solidFill>
            <a:srgbClr val="CCFFFF"/>
          </a:solidFill>
          <a:latin typeface="+mn-lt"/>
          <a:ea typeface="+mn-ea"/>
          <a:cs typeface="+mn-cs"/>
        </a:defRPr>
      </a:lvl1pPr>
      <a:lvl2pPr marL="742950" indent="-285750" algn="l" defTabSz="449263" rtl="0" eaLnBrk="0" fontAlgn="base" hangingPunct="0">
        <a:spcBef>
          <a:spcPts val="500"/>
        </a:spcBef>
        <a:spcAft>
          <a:spcPct val="0"/>
        </a:spcAft>
        <a:buClr>
          <a:srgbClr val="000000"/>
        </a:buClr>
        <a:buSzPct val="100000"/>
        <a:buFont typeface="Times New Roman" pitchFamily="18" charset="0"/>
        <a:defRPr sz="2000" b="1">
          <a:solidFill>
            <a:srgbClr val="CCFFFF"/>
          </a:solidFill>
          <a:latin typeface="+mn-lt"/>
          <a:ea typeface="+mn-ea"/>
        </a:defRPr>
      </a:lvl2pPr>
      <a:lvl3pPr marL="1143000" indent="-228600" algn="l" defTabSz="449263" rtl="0" eaLnBrk="0" fontAlgn="base" hangingPunct="0">
        <a:spcBef>
          <a:spcPts val="600"/>
        </a:spcBef>
        <a:spcAft>
          <a:spcPct val="0"/>
        </a:spcAft>
        <a:buClr>
          <a:srgbClr val="000000"/>
        </a:buClr>
        <a:buSzPct val="100000"/>
        <a:buFont typeface="Times New Roman" pitchFamily="18" charset="0"/>
        <a:defRPr sz="2400" b="1">
          <a:solidFill>
            <a:srgbClr val="CCFFFF"/>
          </a:solidFill>
          <a:latin typeface="+mn-lt"/>
          <a:ea typeface="+mn-ea"/>
        </a:defRPr>
      </a:lvl3pPr>
      <a:lvl4pPr marL="1600200" indent="-228600" algn="l" defTabSz="449263" rtl="0" eaLnBrk="0" fontAlgn="base" hangingPunct="0">
        <a:spcBef>
          <a:spcPts val="400"/>
        </a:spcBef>
        <a:spcAft>
          <a:spcPct val="0"/>
        </a:spcAft>
        <a:buClr>
          <a:srgbClr val="000000"/>
        </a:buClr>
        <a:buSzPct val="100000"/>
        <a:buFont typeface="Times New Roman" pitchFamily="18" charset="0"/>
        <a:defRPr sz="1600" b="1">
          <a:solidFill>
            <a:srgbClr val="CCFFFF"/>
          </a:solidFill>
          <a:latin typeface="+mn-lt"/>
          <a:ea typeface="+mn-ea"/>
        </a:defRPr>
      </a:lvl4pPr>
      <a:lvl5pPr marL="2057400" indent="-228600" algn="l" defTabSz="449263" rtl="0" eaLnBrk="0" fontAlgn="base" hangingPunct="0">
        <a:spcBef>
          <a:spcPts val="400"/>
        </a:spcBef>
        <a:spcAft>
          <a:spcPct val="0"/>
        </a:spcAft>
        <a:buClr>
          <a:srgbClr val="000000"/>
        </a:buClr>
        <a:buSzPct val="100000"/>
        <a:buFont typeface="Times New Roman" pitchFamily="18" charset="0"/>
        <a:defRPr sz="1600" b="1">
          <a:solidFill>
            <a:srgbClr val="CCFFFF"/>
          </a:solidFill>
          <a:latin typeface="+mn-lt"/>
          <a:ea typeface="+mn-ea"/>
        </a:defRPr>
      </a:lvl5pPr>
      <a:lvl6pPr marL="2514600" indent="-228600" algn="l" defTabSz="449263" rtl="0" eaLnBrk="0" fontAlgn="base" hangingPunct="0">
        <a:spcBef>
          <a:spcPts val="400"/>
        </a:spcBef>
        <a:spcAft>
          <a:spcPct val="0"/>
        </a:spcAft>
        <a:buClr>
          <a:srgbClr val="000000"/>
        </a:buClr>
        <a:buSzPct val="100000"/>
        <a:buFont typeface="Times New Roman" pitchFamily="18" charset="0"/>
        <a:defRPr sz="1600" b="1">
          <a:solidFill>
            <a:srgbClr val="CCFFFF"/>
          </a:solidFill>
          <a:latin typeface="+mn-lt"/>
          <a:ea typeface="+mn-ea"/>
        </a:defRPr>
      </a:lvl6pPr>
      <a:lvl7pPr marL="2971800" indent="-228600" algn="l" defTabSz="449263" rtl="0" eaLnBrk="0" fontAlgn="base" hangingPunct="0">
        <a:spcBef>
          <a:spcPts val="400"/>
        </a:spcBef>
        <a:spcAft>
          <a:spcPct val="0"/>
        </a:spcAft>
        <a:buClr>
          <a:srgbClr val="000000"/>
        </a:buClr>
        <a:buSzPct val="100000"/>
        <a:buFont typeface="Times New Roman" pitchFamily="18" charset="0"/>
        <a:defRPr sz="1600" b="1">
          <a:solidFill>
            <a:srgbClr val="CCFFFF"/>
          </a:solidFill>
          <a:latin typeface="+mn-lt"/>
          <a:ea typeface="+mn-ea"/>
        </a:defRPr>
      </a:lvl7pPr>
      <a:lvl8pPr marL="3429000" indent="-228600" algn="l" defTabSz="449263" rtl="0" eaLnBrk="0" fontAlgn="base" hangingPunct="0">
        <a:spcBef>
          <a:spcPts val="400"/>
        </a:spcBef>
        <a:spcAft>
          <a:spcPct val="0"/>
        </a:spcAft>
        <a:buClr>
          <a:srgbClr val="000000"/>
        </a:buClr>
        <a:buSzPct val="100000"/>
        <a:buFont typeface="Times New Roman" pitchFamily="18" charset="0"/>
        <a:defRPr sz="1600" b="1">
          <a:solidFill>
            <a:srgbClr val="CCFFFF"/>
          </a:solidFill>
          <a:latin typeface="+mn-lt"/>
          <a:ea typeface="+mn-ea"/>
        </a:defRPr>
      </a:lvl8pPr>
      <a:lvl9pPr marL="3886200" indent="-228600" algn="l" defTabSz="449263" rtl="0" eaLnBrk="0" fontAlgn="base" hangingPunct="0">
        <a:spcBef>
          <a:spcPts val="400"/>
        </a:spcBef>
        <a:spcAft>
          <a:spcPct val="0"/>
        </a:spcAft>
        <a:buClr>
          <a:srgbClr val="000000"/>
        </a:buClr>
        <a:buSzPct val="100000"/>
        <a:buFont typeface="Times New Roman" pitchFamily="18" charset="0"/>
        <a:defRPr sz="1600" b="1">
          <a:solidFill>
            <a:srgbClr val="CCFFFF"/>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rgbClr val="0D2E5D"/>
        </a:solidFill>
        <a:effectLst/>
      </p:bgPr>
    </p:bg>
    <p:spTree>
      <p:nvGrpSpPr>
        <p:cNvPr id="1" name=""/>
        <p:cNvGrpSpPr/>
        <p:nvPr/>
      </p:nvGrpSpPr>
      <p:grpSpPr>
        <a:xfrm>
          <a:off x="0" y="0"/>
          <a:ext cx="0" cy="0"/>
          <a:chOff x="0" y="0"/>
          <a:chExt cx="0" cy="0"/>
        </a:xfrm>
      </p:grpSpPr>
      <p:sp>
        <p:nvSpPr>
          <p:cNvPr id="2050" name="Rectangle 1"/>
          <p:cNvSpPr>
            <a:spLocks noGrp="1" noChangeArrowheads="1"/>
          </p:cNvSpPr>
          <p:nvPr>
            <p:ph type="title"/>
          </p:nvPr>
        </p:nvSpPr>
        <p:spPr bwMode="auto">
          <a:xfrm>
            <a:off x="685800" y="304800"/>
            <a:ext cx="7767638" cy="1138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0000" tIns="46800" rIns="90000" bIns="46800" numCol="1" anchor="ctr" anchorCtr="0" compatLnSpc="1">
            <a:prstTxWarp prst="textNoShape">
              <a:avLst/>
            </a:prstTxWarp>
          </a:bodyPr>
          <a:lstStyle/>
          <a:p>
            <a:pPr lvl="0"/>
            <a:r>
              <a:rPr lang="en-GB" altLang="en-US"/>
              <a:t>Click to edit the title text format</a:t>
            </a:r>
          </a:p>
        </p:txBody>
      </p:sp>
      <p:sp>
        <p:nvSpPr>
          <p:cNvPr id="2051" name="Rectangle 2"/>
          <p:cNvSpPr>
            <a:spLocks noGrp="1" noChangeArrowheads="1"/>
          </p:cNvSpPr>
          <p:nvPr>
            <p:ph type="body" idx="1"/>
          </p:nvPr>
        </p:nvSpPr>
        <p:spPr bwMode="auto">
          <a:xfrm>
            <a:off x="685800" y="1600200"/>
            <a:ext cx="7767638" cy="4643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0000" tIns="46800" rIns="90000" bIns="46800" numCol="1" anchor="t" anchorCtr="0" compatLnSpc="1">
            <a:prstTxWarp prst="textNoShape">
              <a:avLst/>
            </a:prstTxWarp>
          </a:bodyPr>
          <a:lstStyle/>
          <a:p>
            <a:pPr lvl="0"/>
            <a:r>
              <a:rPr lang="en-GB" altLang="en-US"/>
              <a:t>Click to edit the outline text format</a:t>
            </a:r>
          </a:p>
          <a:p>
            <a:pPr lvl="1"/>
            <a:r>
              <a:rPr lang="en-GB" altLang="en-US"/>
              <a:t>Second Outline Level</a:t>
            </a:r>
          </a:p>
          <a:p>
            <a:pPr lvl="2"/>
            <a:r>
              <a:rPr lang="en-GB" altLang="en-US"/>
              <a:t>Third Outline Level</a:t>
            </a:r>
          </a:p>
          <a:p>
            <a:pPr lvl="3"/>
            <a:r>
              <a:rPr lang="en-GB" altLang="en-US"/>
              <a:t>Fourth Outline Level</a:t>
            </a:r>
          </a:p>
          <a:p>
            <a:pPr lvl="4"/>
            <a:r>
              <a:rPr lang="en-GB" altLang="en-US"/>
              <a:t>Fifth Outline Level</a:t>
            </a:r>
          </a:p>
          <a:p>
            <a:pPr lvl="4"/>
            <a:r>
              <a:rPr lang="en-GB" altLang="en-US"/>
              <a:t>Sixth Outline Level</a:t>
            </a:r>
          </a:p>
          <a:p>
            <a:pPr lvl="4"/>
            <a:r>
              <a:rPr lang="en-GB" altLang="en-US"/>
              <a:t>Seventh Outline Level</a:t>
            </a:r>
          </a:p>
          <a:p>
            <a:pPr lvl="4"/>
            <a:r>
              <a:rPr lang="en-GB" altLang="en-US"/>
              <a:t>Eighth Outline Level</a:t>
            </a:r>
          </a:p>
          <a:p>
            <a:pPr lvl="4"/>
            <a:r>
              <a:rPr lang="en-GB" altLang="en-US"/>
              <a:t>Ninth Outline Level</a:t>
            </a:r>
          </a:p>
        </p:txBody>
      </p:sp>
      <p:sp>
        <p:nvSpPr>
          <p:cNvPr id="1027" name="Text Box 3"/>
          <p:cNvSpPr txBox="1">
            <a:spLocks noChangeArrowheads="1"/>
          </p:cNvSpPr>
          <p:nvPr/>
        </p:nvSpPr>
        <p:spPr bwMode="auto">
          <a:xfrm>
            <a:off x="685800" y="6248400"/>
            <a:ext cx="1905000" cy="460375"/>
          </a:xfrm>
          <a:prstGeom prst="rect">
            <a:avLst/>
          </a:prstGeom>
          <a:noFill/>
          <a:ln w="9525">
            <a:noFill/>
            <a:round/>
            <a:headEnd/>
            <a:tailEnd/>
          </a:ln>
          <a:effectLst/>
        </p:spPr>
        <p:txBody>
          <a:bodyPr wrap="none" anchor="ctr"/>
          <a:lstStyle/>
          <a:p>
            <a:pPr algn="r" defTabSz="449263" eaLnBrk="0" fontAlgn="base" hangingPunct="0">
              <a:spcBef>
                <a:spcPct val="0"/>
              </a:spcBef>
              <a:spcAft>
                <a:spcPct val="0"/>
              </a:spcAft>
              <a:buClr>
                <a:srgbClr val="000000"/>
              </a:buClr>
              <a:buSzPct val="100000"/>
              <a:buFont typeface="Times New Roman" pitchFamily="18" charset="0"/>
              <a:buNone/>
              <a:defRPr/>
            </a:pPr>
            <a:endParaRPr lang="en-US" sz="2400">
              <a:solidFill>
                <a:srgbClr val="FFFFFF"/>
              </a:solidFill>
              <a:latin typeface="Times New Roman" pitchFamily="18" charset="0"/>
            </a:endParaRPr>
          </a:p>
        </p:txBody>
      </p:sp>
      <p:sp>
        <p:nvSpPr>
          <p:cNvPr id="1028" name="Text Box 4"/>
          <p:cNvSpPr txBox="1">
            <a:spLocks noChangeArrowheads="1"/>
          </p:cNvSpPr>
          <p:nvPr/>
        </p:nvSpPr>
        <p:spPr bwMode="auto">
          <a:xfrm>
            <a:off x="3124200" y="6248400"/>
            <a:ext cx="2895600" cy="460375"/>
          </a:xfrm>
          <a:prstGeom prst="rect">
            <a:avLst/>
          </a:prstGeom>
          <a:noFill/>
          <a:ln w="9525">
            <a:noFill/>
            <a:round/>
            <a:headEnd/>
            <a:tailEnd/>
          </a:ln>
          <a:effectLst/>
        </p:spPr>
        <p:txBody>
          <a:bodyPr wrap="none" anchor="ctr"/>
          <a:lstStyle/>
          <a:p>
            <a:pPr algn="r" defTabSz="449263" eaLnBrk="0" fontAlgn="base" hangingPunct="0">
              <a:spcBef>
                <a:spcPct val="0"/>
              </a:spcBef>
              <a:spcAft>
                <a:spcPct val="0"/>
              </a:spcAft>
              <a:buClr>
                <a:srgbClr val="000000"/>
              </a:buClr>
              <a:buSzPct val="100000"/>
              <a:buFont typeface="Times New Roman" pitchFamily="18" charset="0"/>
              <a:buNone/>
              <a:defRPr/>
            </a:pPr>
            <a:endParaRPr lang="en-US" sz="2400">
              <a:solidFill>
                <a:srgbClr val="FFFFFF"/>
              </a:solidFill>
              <a:latin typeface="Times New Roman" pitchFamily="18" charset="0"/>
            </a:endParaRPr>
          </a:p>
        </p:txBody>
      </p:sp>
      <p:sp>
        <p:nvSpPr>
          <p:cNvPr id="1029" name="Rectangle 5"/>
          <p:cNvSpPr>
            <a:spLocks noGrp="1" noChangeArrowheads="1"/>
          </p:cNvSpPr>
          <p:nvPr>
            <p:ph type="sldNum"/>
          </p:nvPr>
        </p:nvSpPr>
        <p:spPr bwMode="auto">
          <a:xfrm>
            <a:off x="6553200" y="6248400"/>
            <a:ext cx="1900238" cy="452438"/>
          </a:xfrm>
          <a:prstGeom prst="rect">
            <a:avLst/>
          </a:prstGeom>
          <a:noFill/>
          <a:ln w="9525">
            <a:noFill/>
            <a:round/>
            <a:headEnd/>
            <a:tailEnd/>
          </a:ln>
          <a:effectLst/>
        </p:spPr>
        <p:txBody>
          <a:bodyPr vert="horz" wrap="square" lIns="90000" tIns="46800" rIns="90000" bIns="46800" numCol="1" anchor="t" anchorCtr="0" compatLnSpc="1">
            <a:prstTxWarp prst="textNoShape">
              <a:avLst/>
            </a:prstTxWarp>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rgbClr val="000000"/>
                </a:solidFill>
              </a:defRPr>
            </a:lvl1pPr>
          </a:lstStyle>
          <a:p>
            <a:pPr algn="r" defTabSz="449263" eaLnBrk="0" fontAlgn="base" hangingPunct="0">
              <a:spcBef>
                <a:spcPct val="0"/>
              </a:spcBef>
              <a:spcAft>
                <a:spcPct val="0"/>
              </a:spcAft>
              <a:buClr>
                <a:srgbClr val="000000"/>
              </a:buClr>
              <a:buSzPct val="100000"/>
              <a:buFont typeface="Times New Roman" pitchFamily="18" charset="0"/>
              <a:buNone/>
              <a:defRPr/>
            </a:pPr>
            <a:fld id="{7B2839DF-0C19-4D68-BAB0-DA93438E5CEA}" type="slidenum">
              <a:rPr lang="en-US">
                <a:latin typeface="Times New Roman" pitchFamily="18" charset="0"/>
              </a:rPr>
              <a:pPr algn="r" defTabSz="449263" eaLnBrk="0" fontAlgn="base" hangingPunct="0">
                <a:spcBef>
                  <a:spcPct val="0"/>
                </a:spcBef>
                <a:spcAft>
                  <a:spcPct val="0"/>
                </a:spcAft>
                <a:buClr>
                  <a:srgbClr val="000000"/>
                </a:buClr>
                <a:buSzPct val="100000"/>
                <a:buFont typeface="Times New Roman" pitchFamily="18" charset="0"/>
                <a:buNone/>
                <a:defRPr/>
              </a:pPr>
              <a:t>‹Nº›</a:t>
            </a:fld>
            <a:endParaRPr lang="en-US">
              <a:latin typeface="Times New Roman" pitchFamily="18" charset="0"/>
            </a:endParaRPr>
          </a:p>
        </p:txBody>
      </p:sp>
    </p:spTree>
    <p:extLst>
      <p:ext uri="{BB962C8B-B14F-4D97-AF65-F5344CB8AC3E}">
        <p14:creationId xmlns:p14="http://schemas.microsoft.com/office/powerpoint/2010/main" val="1189764946"/>
      </p:ext>
    </p:extLst>
  </p:cSld>
  <p:clrMap bg1="lt1" tx1="dk1" bg2="lt2" tx2="dk2" accent1="accent1" accent2="accent2" accent3="accent3" accent4="accent4" accent5="accent5" accent6="accent6" hlink="hlink" folHlink="folHlink"/>
  <p:sldLayoutIdLst>
    <p:sldLayoutId id="2147483812" r:id="rId1"/>
    <p:sldLayoutId id="2147483813" r:id="rId2"/>
    <p:sldLayoutId id="2147483814" r:id="rId3"/>
    <p:sldLayoutId id="2147483815" r:id="rId4"/>
    <p:sldLayoutId id="2147483816" r:id="rId5"/>
    <p:sldLayoutId id="2147483817" r:id="rId6"/>
    <p:sldLayoutId id="2147483818" r:id="rId7"/>
    <p:sldLayoutId id="2147483819" r:id="rId8"/>
    <p:sldLayoutId id="2147483820" r:id="rId9"/>
    <p:sldLayoutId id="2147483821" r:id="rId10"/>
    <p:sldLayoutId id="2147483822" r:id="rId11"/>
  </p:sldLayoutIdLst>
  <p:transition spd="med" advClick="0" advTm="15000"/>
  <p:txStyles>
    <p:titleStyle>
      <a:lvl1pPr algn="ctr" defTabSz="449263" rtl="0" eaLnBrk="0" fontAlgn="base" hangingPunct="0">
        <a:spcBef>
          <a:spcPct val="0"/>
        </a:spcBef>
        <a:spcAft>
          <a:spcPct val="0"/>
        </a:spcAft>
        <a:buClr>
          <a:srgbClr val="000000"/>
        </a:buClr>
        <a:buSzPct val="100000"/>
        <a:buFont typeface="Times New Roman" pitchFamily="18" charset="0"/>
        <a:defRPr sz="3200" b="1">
          <a:solidFill>
            <a:srgbClr val="FFCC00"/>
          </a:solidFill>
          <a:latin typeface="+mj-lt"/>
          <a:ea typeface="+mj-ea"/>
          <a:cs typeface="+mj-cs"/>
        </a:defRPr>
      </a:lvl1pPr>
      <a:lvl2pPr algn="ctr" defTabSz="449263" rtl="0" eaLnBrk="0" fontAlgn="base" hangingPunct="0">
        <a:spcBef>
          <a:spcPct val="0"/>
        </a:spcBef>
        <a:spcAft>
          <a:spcPct val="0"/>
        </a:spcAft>
        <a:buClr>
          <a:srgbClr val="000000"/>
        </a:buClr>
        <a:buSzPct val="100000"/>
        <a:buFont typeface="Times New Roman" pitchFamily="18" charset="0"/>
        <a:defRPr sz="3200" b="1">
          <a:solidFill>
            <a:srgbClr val="FFCC00"/>
          </a:solidFill>
          <a:latin typeface="Arial" charset="0"/>
          <a:ea typeface="MS Gothic" pitchFamily="49" charset="-128"/>
        </a:defRPr>
      </a:lvl2pPr>
      <a:lvl3pPr algn="ctr" defTabSz="449263" rtl="0" eaLnBrk="0" fontAlgn="base" hangingPunct="0">
        <a:spcBef>
          <a:spcPct val="0"/>
        </a:spcBef>
        <a:spcAft>
          <a:spcPct val="0"/>
        </a:spcAft>
        <a:buClr>
          <a:srgbClr val="000000"/>
        </a:buClr>
        <a:buSzPct val="100000"/>
        <a:buFont typeface="Times New Roman" pitchFamily="18" charset="0"/>
        <a:defRPr sz="3200" b="1">
          <a:solidFill>
            <a:srgbClr val="FFCC00"/>
          </a:solidFill>
          <a:latin typeface="Arial" charset="0"/>
          <a:ea typeface="MS Gothic" pitchFamily="49" charset="-128"/>
        </a:defRPr>
      </a:lvl3pPr>
      <a:lvl4pPr algn="ctr" defTabSz="449263" rtl="0" eaLnBrk="0" fontAlgn="base" hangingPunct="0">
        <a:spcBef>
          <a:spcPct val="0"/>
        </a:spcBef>
        <a:spcAft>
          <a:spcPct val="0"/>
        </a:spcAft>
        <a:buClr>
          <a:srgbClr val="000000"/>
        </a:buClr>
        <a:buSzPct val="100000"/>
        <a:buFont typeface="Times New Roman" pitchFamily="18" charset="0"/>
        <a:defRPr sz="3200" b="1">
          <a:solidFill>
            <a:srgbClr val="FFCC00"/>
          </a:solidFill>
          <a:latin typeface="Arial" charset="0"/>
          <a:ea typeface="MS Gothic" pitchFamily="49" charset="-128"/>
        </a:defRPr>
      </a:lvl4pPr>
      <a:lvl5pPr algn="ctr" defTabSz="449263" rtl="0" eaLnBrk="0" fontAlgn="base" hangingPunct="0">
        <a:spcBef>
          <a:spcPct val="0"/>
        </a:spcBef>
        <a:spcAft>
          <a:spcPct val="0"/>
        </a:spcAft>
        <a:buClr>
          <a:srgbClr val="000000"/>
        </a:buClr>
        <a:buSzPct val="100000"/>
        <a:buFont typeface="Times New Roman" pitchFamily="18" charset="0"/>
        <a:defRPr sz="3200" b="1">
          <a:solidFill>
            <a:srgbClr val="FFCC00"/>
          </a:solidFill>
          <a:latin typeface="Arial" charset="0"/>
          <a:ea typeface="MS Gothic" pitchFamily="49" charset="-128"/>
        </a:defRPr>
      </a:lvl5pPr>
      <a:lvl6pPr marL="2514600" indent="-228600" algn="ctr" defTabSz="449263" rtl="0" eaLnBrk="0" fontAlgn="base" hangingPunct="0">
        <a:spcBef>
          <a:spcPct val="0"/>
        </a:spcBef>
        <a:spcAft>
          <a:spcPct val="0"/>
        </a:spcAft>
        <a:buClr>
          <a:srgbClr val="000000"/>
        </a:buClr>
        <a:buSzPct val="100000"/>
        <a:buFont typeface="Times New Roman" pitchFamily="18" charset="0"/>
        <a:defRPr sz="3200" b="1">
          <a:solidFill>
            <a:srgbClr val="FFCC00"/>
          </a:solidFill>
          <a:latin typeface="Arial" charset="0"/>
          <a:ea typeface="MS Gothic" pitchFamily="49" charset="-128"/>
        </a:defRPr>
      </a:lvl6pPr>
      <a:lvl7pPr marL="2971800" indent="-228600" algn="ctr" defTabSz="449263" rtl="0" eaLnBrk="0" fontAlgn="base" hangingPunct="0">
        <a:spcBef>
          <a:spcPct val="0"/>
        </a:spcBef>
        <a:spcAft>
          <a:spcPct val="0"/>
        </a:spcAft>
        <a:buClr>
          <a:srgbClr val="000000"/>
        </a:buClr>
        <a:buSzPct val="100000"/>
        <a:buFont typeface="Times New Roman" pitchFamily="18" charset="0"/>
        <a:defRPr sz="3200" b="1">
          <a:solidFill>
            <a:srgbClr val="FFCC00"/>
          </a:solidFill>
          <a:latin typeface="Arial" charset="0"/>
          <a:ea typeface="MS Gothic" pitchFamily="49" charset="-128"/>
        </a:defRPr>
      </a:lvl7pPr>
      <a:lvl8pPr marL="3429000" indent="-228600" algn="ctr" defTabSz="449263" rtl="0" eaLnBrk="0" fontAlgn="base" hangingPunct="0">
        <a:spcBef>
          <a:spcPct val="0"/>
        </a:spcBef>
        <a:spcAft>
          <a:spcPct val="0"/>
        </a:spcAft>
        <a:buClr>
          <a:srgbClr val="000000"/>
        </a:buClr>
        <a:buSzPct val="100000"/>
        <a:buFont typeface="Times New Roman" pitchFamily="18" charset="0"/>
        <a:defRPr sz="3200" b="1">
          <a:solidFill>
            <a:srgbClr val="FFCC00"/>
          </a:solidFill>
          <a:latin typeface="Arial" charset="0"/>
          <a:ea typeface="MS Gothic" pitchFamily="49" charset="-128"/>
        </a:defRPr>
      </a:lvl8pPr>
      <a:lvl9pPr marL="3886200" indent="-228600" algn="ctr" defTabSz="449263" rtl="0" eaLnBrk="0" fontAlgn="base" hangingPunct="0">
        <a:spcBef>
          <a:spcPct val="0"/>
        </a:spcBef>
        <a:spcAft>
          <a:spcPct val="0"/>
        </a:spcAft>
        <a:buClr>
          <a:srgbClr val="000000"/>
        </a:buClr>
        <a:buSzPct val="100000"/>
        <a:buFont typeface="Times New Roman" pitchFamily="18" charset="0"/>
        <a:defRPr sz="3200" b="1">
          <a:solidFill>
            <a:srgbClr val="FFCC00"/>
          </a:solidFill>
          <a:latin typeface="Arial" charset="0"/>
          <a:ea typeface="MS Gothic" pitchFamily="49" charset="-128"/>
        </a:defRPr>
      </a:lvl9pPr>
    </p:titleStyle>
    <p:bodyStyle>
      <a:lvl1pPr marL="342900" indent="-342900" algn="l" defTabSz="449263" rtl="0" eaLnBrk="0" fontAlgn="base" hangingPunct="0">
        <a:spcBef>
          <a:spcPts val="600"/>
        </a:spcBef>
        <a:spcAft>
          <a:spcPct val="0"/>
        </a:spcAft>
        <a:buClr>
          <a:srgbClr val="000000"/>
        </a:buClr>
        <a:buSzPct val="100000"/>
        <a:buFont typeface="Times New Roman" pitchFamily="18" charset="0"/>
        <a:defRPr sz="2400" b="1">
          <a:solidFill>
            <a:srgbClr val="CCFFFF"/>
          </a:solidFill>
          <a:latin typeface="+mn-lt"/>
          <a:ea typeface="+mn-ea"/>
          <a:cs typeface="+mn-cs"/>
        </a:defRPr>
      </a:lvl1pPr>
      <a:lvl2pPr marL="742950" indent="-285750" algn="l" defTabSz="449263" rtl="0" eaLnBrk="0" fontAlgn="base" hangingPunct="0">
        <a:spcBef>
          <a:spcPts val="500"/>
        </a:spcBef>
        <a:spcAft>
          <a:spcPct val="0"/>
        </a:spcAft>
        <a:buClr>
          <a:srgbClr val="000000"/>
        </a:buClr>
        <a:buSzPct val="100000"/>
        <a:buFont typeface="Times New Roman" pitchFamily="18" charset="0"/>
        <a:defRPr sz="2000" b="1">
          <a:solidFill>
            <a:srgbClr val="CCFFFF"/>
          </a:solidFill>
          <a:latin typeface="+mn-lt"/>
          <a:ea typeface="+mn-ea"/>
        </a:defRPr>
      </a:lvl2pPr>
      <a:lvl3pPr marL="1143000" indent="-228600" algn="l" defTabSz="449263" rtl="0" eaLnBrk="0" fontAlgn="base" hangingPunct="0">
        <a:spcBef>
          <a:spcPts val="600"/>
        </a:spcBef>
        <a:spcAft>
          <a:spcPct val="0"/>
        </a:spcAft>
        <a:buClr>
          <a:srgbClr val="000000"/>
        </a:buClr>
        <a:buSzPct val="100000"/>
        <a:buFont typeface="Times New Roman" pitchFamily="18" charset="0"/>
        <a:defRPr sz="2400" b="1">
          <a:solidFill>
            <a:srgbClr val="CCFFFF"/>
          </a:solidFill>
          <a:latin typeface="+mn-lt"/>
          <a:ea typeface="+mn-ea"/>
        </a:defRPr>
      </a:lvl3pPr>
      <a:lvl4pPr marL="1600200" indent="-228600" algn="l" defTabSz="449263" rtl="0" eaLnBrk="0" fontAlgn="base" hangingPunct="0">
        <a:spcBef>
          <a:spcPts val="400"/>
        </a:spcBef>
        <a:spcAft>
          <a:spcPct val="0"/>
        </a:spcAft>
        <a:buClr>
          <a:srgbClr val="000000"/>
        </a:buClr>
        <a:buSzPct val="100000"/>
        <a:buFont typeface="Times New Roman" pitchFamily="18" charset="0"/>
        <a:defRPr sz="1600" b="1">
          <a:solidFill>
            <a:srgbClr val="CCFFFF"/>
          </a:solidFill>
          <a:latin typeface="+mn-lt"/>
          <a:ea typeface="+mn-ea"/>
        </a:defRPr>
      </a:lvl4pPr>
      <a:lvl5pPr marL="2057400" indent="-228600" algn="l" defTabSz="449263" rtl="0" eaLnBrk="0" fontAlgn="base" hangingPunct="0">
        <a:spcBef>
          <a:spcPts val="400"/>
        </a:spcBef>
        <a:spcAft>
          <a:spcPct val="0"/>
        </a:spcAft>
        <a:buClr>
          <a:srgbClr val="000000"/>
        </a:buClr>
        <a:buSzPct val="100000"/>
        <a:buFont typeface="Times New Roman" pitchFamily="18" charset="0"/>
        <a:defRPr sz="1600" b="1">
          <a:solidFill>
            <a:srgbClr val="CCFFFF"/>
          </a:solidFill>
          <a:latin typeface="+mn-lt"/>
          <a:ea typeface="+mn-ea"/>
        </a:defRPr>
      </a:lvl5pPr>
      <a:lvl6pPr marL="2514600" indent="-228600" algn="l" defTabSz="449263" rtl="0" eaLnBrk="0" fontAlgn="base" hangingPunct="0">
        <a:spcBef>
          <a:spcPts val="400"/>
        </a:spcBef>
        <a:spcAft>
          <a:spcPct val="0"/>
        </a:spcAft>
        <a:buClr>
          <a:srgbClr val="000000"/>
        </a:buClr>
        <a:buSzPct val="100000"/>
        <a:buFont typeface="Times New Roman" pitchFamily="18" charset="0"/>
        <a:defRPr sz="1600" b="1">
          <a:solidFill>
            <a:srgbClr val="CCFFFF"/>
          </a:solidFill>
          <a:latin typeface="+mn-lt"/>
          <a:ea typeface="+mn-ea"/>
        </a:defRPr>
      </a:lvl6pPr>
      <a:lvl7pPr marL="2971800" indent="-228600" algn="l" defTabSz="449263" rtl="0" eaLnBrk="0" fontAlgn="base" hangingPunct="0">
        <a:spcBef>
          <a:spcPts val="400"/>
        </a:spcBef>
        <a:spcAft>
          <a:spcPct val="0"/>
        </a:spcAft>
        <a:buClr>
          <a:srgbClr val="000000"/>
        </a:buClr>
        <a:buSzPct val="100000"/>
        <a:buFont typeface="Times New Roman" pitchFamily="18" charset="0"/>
        <a:defRPr sz="1600" b="1">
          <a:solidFill>
            <a:srgbClr val="CCFFFF"/>
          </a:solidFill>
          <a:latin typeface="+mn-lt"/>
          <a:ea typeface="+mn-ea"/>
        </a:defRPr>
      </a:lvl7pPr>
      <a:lvl8pPr marL="3429000" indent="-228600" algn="l" defTabSz="449263" rtl="0" eaLnBrk="0" fontAlgn="base" hangingPunct="0">
        <a:spcBef>
          <a:spcPts val="400"/>
        </a:spcBef>
        <a:spcAft>
          <a:spcPct val="0"/>
        </a:spcAft>
        <a:buClr>
          <a:srgbClr val="000000"/>
        </a:buClr>
        <a:buSzPct val="100000"/>
        <a:buFont typeface="Times New Roman" pitchFamily="18" charset="0"/>
        <a:defRPr sz="1600" b="1">
          <a:solidFill>
            <a:srgbClr val="CCFFFF"/>
          </a:solidFill>
          <a:latin typeface="+mn-lt"/>
          <a:ea typeface="+mn-ea"/>
        </a:defRPr>
      </a:lvl8pPr>
      <a:lvl9pPr marL="3886200" indent="-228600" algn="l" defTabSz="449263" rtl="0" eaLnBrk="0" fontAlgn="base" hangingPunct="0">
        <a:spcBef>
          <a:spcPts val="400"/>
        </a:spcBef>
        <a:spcAft>
          <a:spcPct val="0"/>
        </a:spcAft>
        <a:buClr>
          <a:srgbClr val="000000"/>
        </a:buClr>
        <a:buSzPct val="100000"/>
        <a:buFont typeface="Times New Roman" pitchFamily="18" charset="0"/>
        <a:defRPr sz="1600" b="1">
          <a:solidFill>
            <a:srgbClr val="CCFFFF"/>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solidFill>
          <a:srgbClr val="0D2E5D"/>
        </a:solidFill>
        <a:effectLst/>
      </p:bgPr>
    </p:bg>
    <p:spTree>
      <p:nvGrpSpPr>
        <p:cNvPr id="1" name=""/>
        <p:cNvGrpSpPr/>
        <p:nvPr/>
      </p:nvGrpSpPr>
      <p:grpSpPr>
        <a:xfrm>
          <a:off x="0" y="0"/>
          <a:ext cx="0" cy="0"/>
          <a:chOff x="0" y="0"/>
          <a:chExt cx="0" cy="0"/>
        </a:xfrm>
      </p:grpSpPr>
      <p:sp>
        <p:nvSpPr>
          <p:cNvPr id="185346" name="Rectangle 2"/>
          <p:cNvSpPr>
            <a:spLocks noGrp="1" noChangeArrowheads="1"/>
          </p:cNvSpPr>
          <p:nvPr>
            <p:ph type="title"/>
          </p:nvPr>
        </p:nvSpPr>
        <p:spPr bwMode="auto">
          <a:xfrm>
            <a:off x="685800" y="3048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85347" name="Rectangle 3"/>
          <p:cNvSpPr>
            <a:spLocks noGrp="1" noChangeArrowheads="1"/>
          </p:cNvSpPr>
          <p:nvPr>
            <p:ph type="body" idx="1"/>
          </p:nvPr>
        </p:nvSpPr>
        <p:spPr bwMode="auto">
          <a:xfrm>
            <a:off x="685800" y="1600200"/>
            <a:ext cx="7772400"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a:solidFill>
                  <a:srgbClr val="000000"/>
                </a:solidFill>
              </a:defRPr>
            </a:lvl1pPr>
          </a:lstStyle>
          <a:p>
            <a:pPr eaLnBrk="0" fontAlgn="base" hangingPunct="0">
              <a:spcBef>
                <a:spcPct val="0"/>
              </a:spcBef>
              <a:spcAft>
                <a:spcPct val="0"/>
              </a:spcAft>
              <a:defRPr/>
            </a:pPr>
            <a:endParaRPr lang="en-US">
              <a:latin typeface="Times New Roman" pitchFamily="18" charset="0"/>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rgbClr val="000000"/>
                </a:solidFill>
              </a:defRPr>
            </a:lvl1pPr>
          </a:lstStyle>
          <a:p>
            <a:pPr eaLnBrk="0" fontAlgn="base" hangingPunct="0">
              <a:spcBef>
                <a:spcPct val="0"/>
              </a:spcBef>
              <a:spcAft>
                <a:spcPct val="0"/>
              </a:spcAft>
              <a:defRPr/>
            </a:pPr>
            <a:endParaRPr lang="en-US">
              <a:latin typeface="Times New Roman" pitchFamily="18" charset="0"/>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rgbClr val="000000"/>
                </a:solidFill>
              </a:defRPr>
            </a:lvl1pPr>
          </a:lstStyle>
          <a:p>
            <a:pPr algn="r" eaLnBrk="0" fontAlgn="base" hangingPunct="0">
              <a:spcBef>
                <a:spcPct val="0"/>
              </a:spcBef>
              <a:spcAft>
                <a:spcPct val="0"/>
              </a:spcAft>
              <a:defRPr/>
            </a:pPr>
            <a:fld id="{C086E4D9-3379-4867-A38D-5AF239853614}" type="slidenum">
              <a:rPr lang="en-US">
                <a:latin typeface="Times New Roman" pitchFamily="18" charset="0"/>
              </a:rPr>
              <a:pPr algn="r" eaLnBrk="0" fontAlgn="base" hangingPunct="0">
                <a:spcBef>
                  <a:spcPct val="0"/>
                </a:spcBef>
                <a:spcAft>
                  <a:spcPct val="0"/>
                </a:spcAft>
                <a:defRPr/>
              </a:pPr>
              <a:t>‹Nº›</a:t>
            </a:fld>
            <a:endParaRPr lang="en-US">
              <a:latin typeface="Times New Roman" pitchFamily="18" charset="0"/>
            </a:endParaRPr>
          </a:p>
        </p:txBody>
      </p:sp>
    </p:spTree>
    <p:extLst>
      <p:ext uri="{BB962C8B-B14F-4D97-AF65-F5344CB8AC3E}">
        <p14:creationId xmlns:p14="http://schemas.microsoft.com/office/powerpoint/2010/main" val="890368531"/>
      </p:ext>
    </p:extLst>
  </p:cSld>
  <p:clrMap bg1="lt1" tx1="dk1" bg2="lt2" tx2="dk2" accent1="accent1" accent2="accent2" accent3="accent3" accent4="accent4" accent5="accent5" accent6="accent6" hlink="hlink" folHlink="folHlink"/>
  <p:sldLayoutIdLst>
    <p:sldLayoutId id="2147483836" r:id="rId1"/>
    <p:sldLayoutId id="2147483837" r:id="rId2"/>
    <p:sldLayoutId id="2147483838" r:id="rId3"/>
    <p:sldLayoutId id="2147483839" r:id="rId4"/>
    <p:sldLayoutId id="2147483840" r:id="rId5"/>
    <p:sldLayoutId id="2147483841" r:id="rId6"/>
    <p:sldLayoutId id="2147483842" r:id="rId7"/>
    <p:sldLayoutId id="2147483843" r:id="rId8"/>
    <p:sldLayoutId id="2147483844" r:id="rId9"/>
    <p:sldLayoutId id="2147483845" r:id="rId10"/>
    <p:sldLayoutId id="2147483846" r:id="rId11"/>
  </p:sldLayoutIdLst>
  <p:txStyles>
    <p:titleStyle>
      <a:lvl1pPr algn="ctr" rtl="0" eaLnBrk="0" fontAlgn="base" hangingPunct="0">
        <a:spcBef>
          <a:spcPct val="0"/>
        </a:spcBef>
        <a:spcAft>
          <a:spcPct val="0"/>
        </a:spcAft>
        <a:defRPr sz="3200" b="1">
          <a:solidFill>
            <a:srgbClr val="FFCC00"/>
          </a:solidFill>
          <a:latin typeface="+mj-lt"/>
          <a:ea typeface="+mj-ea"/>
          <a:cs typeface="+mj-cs"/>
        </a:defRPr>
      </a:lvl1pPr>
      <a:lvl2pPr algn="ctr" rtl="0" eaLnBrk="0" fontAlgn="base" hangingPunct="0">
        <a:spcBef>
          <a:spcPct val="0"/>
        </a:spcBef>
        <a:spcAft>
          <a:spcPct val="0"/>
        </a:spcAft>
        <a:defRPr sz="3200" b="1">
          <a:solidFill>
            <a:srgbClr val="FFCC00"/>
          </a:solidFill>
          <a:latin typeface="Arial" pitchFamily="34" charset="0"/>
        </a:defRPr>
      </a:lvl2pPr>
      <a:lvl3pPr algn="ctr" rtl="0" eaLnBrk="0" fontAlgn="base" hangingPunct="0">
        <a:spcBef>
          <a:spcPct val="0"/>
        </a:spcBef>
        <a:spcAft>
          <a:spcPct val="0"/>
        </a:spcAft>
        <a:defRPr sz="3200" b="1">
          <a:solidFill>
            <a:srgbClr val="FFCC00"/>
          </a:solidFill>
          <a:latin typeface="Arial" pitchFamily="34" charset="0"/>
        </a:defRPr>
      </a:lvl3pPr>
      <a:lvl4pPr algn="ctr" rtl="0" eaLnBrk="0" fontAlgn="base" hangingPunct="0">
        <a:spcBef>
          <a:spcPct val="0"/>
        </a:spcBef>
        <a:spcAft>
          <a:spcPct val="0"/>
        </a:spcAft>
        <a:defRPr sz="3200" b="1">
          <a:solidFill>
            <a:srgbClr val="FFCC00"/>
          </a:solidFill>
          <a:latin typeface="Arial" pitchFamily="34" charset="0"/>
        </a:defRPr>
      </a:lvl4pPr>
      <a:lvl5pPr algn="ctr" rtl="0" eaLnBrk="0" fontAlgn="base" hangingPunct="0">
        <a:spcBef>
          <a:spcPct val="0"/>
        </a:spcBef>
        <a:spcAft>
          <a:spcPct val="0"/>
        </a:spcAft>
        <a:defRPr sz="3200" b="1">
          <a:solidFill>
            <a:srgbClr val="FFCC00"/>
          </a:solidFill>
          <a:latin typeface="Arial" pitchFamily="34" charset="0"/>
        </a:defRPr>
      </a:lvl5pPr>
      <a:lvl6pPr marL="457200" algn="ctr" rtl="0" eaLnBrk="0" fontAlgn="base" hangingPunct="0">
        <a:spcBef>
          <a:spcPct val="0"/>
        </a:spcBef>
        <a:spcAft>
          <a:spcPct val="0"/>
        </a:spcAft>
        <a:defRPr sz="3200" b="1">
          <a:solidFill>
            <a:srgbClr val="FFCC00"/>
          </a:solidFill>
          <a:latin typeface="Arial" pitchFamily="34" charset="0"/>
        </a:defRPr>
      </a:lvl6pPr>
      <a:lvl7pPr marL="914400" algn="ctr" rtl="0" eaLnBrk="0" fontAlgn="base" hangingPunct="0">
        <a:spcBef>
          <a:spcPct val="0"/>
        </a:spcBef>
        <a:spcAft>
          <a:spcPct val="0"/>
        </a:spcAft>
        <a:defRPr sz="3200" b="1">
          <a:solidFill>
            <a:srgbClr val="FFCC00"/>
          </a:solidFill>
          <a:latin typeface="Arial" pitchFamily="34" charset="0"/>
        </a:defRPr>
      </a:lvl7pPr>
      <a:lvl8pPr marL="1371600" algn="ctr" rtl="0" eaLnBrk="0" fontAlgn="base" hangingPunct="0">
        <a:spcBef>
          <a:spcPct val="0"/>
        </a:spcBef>
        <a:spcAft>
          <a:spcPct val="0"/>
        </a:spcAft>
        <a:defRPr sz="3200" b="1">
          <a:solidFill>
            <a:srgbClr val="FFCC00"/>
          </a:solidFill>
          <a:latin typeface="Arial" pitchFamily="34" charset="0"/>
        </a:defRPr>
      </a:lvl8pPr>
      <a:lvl9pPr marL="1828800" algn="ctr" rtl="0" eaLnBrk="0" fontAlgn="base" hangingPunct="0">
        <a:spcBef>
          <a:spcPct val="0"/>
        </a:spcBef>
        <a:spcAft>
          <a:spcPct val="0"/>
        </a:spcAft>
        <a:defRPr sz="3200" b="1">
          <a:solidFill>
            <a:srgbClr val="FFCC00"/>
          </a:solidFill>
          <a:latin typeface="Arial" pitchFamily="34" charset="0"/>
        </a:defRPr>
      </a:lvl9pPr>
    </p:titleStyle>
    <p:bodyStyle>
      <a:lvl1pPr marL="342900" indent="-342900" algn="l" rtl="0" eaLnBrk="0" fontAlgn="base" hangingPunct="0">
        <a:spcBef>
          <a:spcPct val="20000"/>
        </a:spcBef>
        <a:spcAft>
          <a:spcPct val="0"/>
        </a:spcAft>
        <a:buClr>
          <a:srgbClr val="CCFFFF"/>
        </a:buClr>
        <a:buSzPct val="80000"/>
        <a:buFont typeface="Monotype Sorts" pitchFamily="2" charset="2"/>
        <a:buChar char="n"/>
        <a:defRPr sz="2400" b="1">
          <a:solidFill>
            <a:srgbClr val="CCFFFF"/>
          </a:solidFill>
          <a:latin typeface="+mn-lt"/>
          <a:ea typeface="+mn-ea"/>
          <a:cs typeface="+mn-cs"/>
        </a:defRPr>
      </a:lvl1pPr>
      <a:lvl2pPr marL="742950" indent="-285750" algn="l" rtl="0" eaLnBrk="0" fontAlgn="base" hangingPunct="0">
        <a:spcBef>
          <a:spcPct val="20000"/>
        </a:spcBef>
        <a:spcAft>
          <a:spcPct val="0"/>
        </a:spcAft>
        <a:buClr>
          <a:srgbClr val="CCFFFF"/>
        </a:buClr>
        <a:buSzPct val="80000"/>
        <a:buFont typeface="Monotype Sorts" pitchFamily="2" charset="2"/>
        <a:buChar char="n"/>
        <a:defRPr sz="2000" b="1">
          <a:solidFill>
            <a:srgbClr val="CCFFFF"/>
          </a:solidFill>
          <a:latin typeface="+mn-lt"/>
        </a:defRPr>
      </a:lvl2pPr>
      <a:lvl3pPr marL="1143000" indent="-228600" algn="l" rtl="0" eaLnBrk="0" fontAlgn="base" hangingPunct="0">
        <a:spcBef>
          <a:spcPct val="20000"/>
        </a:spcBef>
        <a:spcAft>
          <a:spcPct val="0"/>
        </a:spcAft>
        <a:buClr>
          <a:srgbClr val="CCFFFF"/>
        </a:buClr>
        <a:buSzPct val="80000"/>
        <a:buFont typeface="Monotype Sorts" pitchFamily="2" charset="2"/>
        <a:buChar char="n"/>
        <a:defRPr sz="2400" b="1">
          <a:solidFill>
            <a:srgbClr val="CCFFFF"/>
          </a:solidFill>
          <a:latin typeface="+mn-lt"/>
        </a:defRPr>
      </a:lvl3pPr>
      <a:lvl4pPr marL="1600200" indent="-228600" algn="l" rtl="0" eaLnBrk="0" fontAlgn="base" hangingPunct="0">
        <a:spcBef>
          <a:spcPct val="20000"/>
        </a:spcBef>
        <a:spcAft>
          <a:spcPct val="0"/>
        </a:spcAft>
        <a:buClr>
          <a:srgbClr val="CCFFFF"/>
        </a:buClr>
        <a:buSzPct val="80000"/>
        <a:buFont typeface="Monotype Sorts" pitchFamily="2" charset="2"/>
        <a:buChar char="n"/>
        <a:defRPr sz="1600" b="1">
          <a:solidFill>
            <a:srgbClr val="CCFFFF"/>
          </a:solidFill>
          <a:latin typeface="+mn-lt"/>
        </a:defRPr>
      </a:lvl4pPr>
      <a:lvl5pPr marL="2057400" indent="-228600" algn="l" rtl="0" eaLnBrk="0" fontAlgn="base" hangingPunct="0">
        <a:spcBef>
          <a:spcPct val="20000"/>
        </a:spcBef>
        <a:spcAft>
          <a:spcPct val="0"/>
        </a:spcAft>
        <a:buClr>
          <a:srgbClr val="CCFFFF"/>
        </a:buClr>
        <a:buSzPct val="80000"/>
        <a:buFont typeface="Monotype Sorts" pitchFamily="2" charset="2"/>
        <a:buChar char="n"/>
        <a:defRPr sz="1600" b="1">
          <a:solidFill>
            <a:srgbClr val="CCFFFF"/>
          </a:solidFill>
          <a:latin typeface="+mn-lt"/>
        </a:defRPr>
      </a:lvl5pPr>
      <a:lvl6pPr marL="2514600" indent="-228600" algn="l" rtl="0" eaLnBrk="0" fontAlgn="base" hangingPunct="0">
        <a:spcBef>
          <a:spcPct val="20000"/>
        </a:spcBef>
        <a:spcAft>
          <a:spcPct val="0"/>
        </a:spcAft>
        <a:buClr>
          <a:srgbClr val="CCFFFF"/>
        </a:buClr>
        <a:buSzPct val="80000"/>
        <a:buFont typeface="Monotype Sorts" pitchFamily="2" charset="2"/>
        <a:buChar char="n"/>
        <a:defRPr sz="1600" b="1">
          <a:solidFill>
            <a:srgbClr val="CCFFFF"/>
          </a:solidFill>
          <a:latin typeface="+mn-lt"/>
        </a:defRPr>
      </a:lvl6pPr>
      <a:lvl7pPr marL="2971800" indent="-228600" algn="l" rtl="0" eaLnBrk="0" fontAlgn="base" hangingPunct="0">
        <a:spcBef>
          <a:spcPct val="20000"/>
        </a:spcBef>
        <a:spcAft>
          <a:spcPct val="0"/>
        </a:spcAft>
        <a:buClr>
          <a:srgbClr val="CCFFFF"/>
        </a:buClr>
        <a:buSzPct val="80000"/>
        <a:buFont typeface="Monotype Sorts" pitchFamily="2" charset="2"/>
        <a:buChar char="n"/>
        <a:defRPr sz="1600" b="1">
          <a:solidFill>
            <a:srgbClr val="CCFFFF"/>
          </a:solidFill>
          <a:latin typeface="+mn-lt"/>
        </a:defRPr>
      </a:lvl7pPr>
      <a:lvl8pPr marL="3429000" indent="-228600" algn="l" rtl="0" eaLnBrk="0" fontAlgn="base" hangingPunct="0">
        <a:spcBef>
          <a:spcPct val="20000"/>
        </a:spcBef>
        <a:spcAft>
          <a:spcPct val="0"/>
        </a:spcAft>
        <a:buClr>
          <a:srgbClr val="CCFFFF"/>
        </a:buClr>
        <a:buSzPct val="80000"/>
        <a:buFont typeface="Monotype Sorts" pitchFamily="2" charset="2"/>
        <a:buChar char="n"/>
        <a:defRPr sz="1600" b="1">
          <a:solidFill>
            <a:srgbClr val="CCFFFF"/>
          </a:solidFill>
          <a:latin typeface="+mn-lt"/>
        </a:defRPr>
      </a:lvl8pPr>
      <a:lvl9pPr marL="3886200" indent="-228600" algn="l" rtl="0" eaLnBrk="0" fontAlgn="base" hangingPunct="0">
        <a:spcBef>
          <a:spcPct val="20000"/>
        </a:spcBef>
        <a:spcAft>
          <a:spcPct val="0"/>
        </a:spcAft>
        <a:buClr>
          <a:srgbClr val="CCFFFF"/>
        </a:buClr>
        <a:buSzPct val="80000"/>
        <a:buFont typeface="Monotype Sorts" pitchFamily="2" charset="2"/>
        <a:buChar char="n"/>
        <a:defRPr sz="1600" b="1">
          <a:solidFill>
            <a:srgbClr val="CCFFFF"/>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Pr>
        <a:blipFill dpi="0" rotWithShape="0">
          <a:blip r:embed="rId5"/>
          <a:srcRect/>
          <a:stretch>
            <a:fillRect/>
          </a:stretch>
        </a:blip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685800" y="3048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4099" name="Rectangle 3"/>
          <p:cNvSpPr>
            <a:spLocks noGrp="1" noChangeArrowheads="1"/>
          </p:cNvSpPr>
          <p:nvPr>
            <p:ph type="body" idx="1"/>
          </p:nvPr>
        </p:nvSpPr>
        <p:spPr bwMode="auto">
          <a:xfrm>
            <a:off x="685800" y="1600200"/>
            <a:ext cx="7772400"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a:latin typeface="Times New Roman" pitchFamily="18" charset="0"/>
              </a:defRPr>
            </a:lvl1pPr>
          </a:lstStyle>
          <a:p>
            <a:pPr eaLnBrk="0" fontAlgn="base" hangingPunct="0">
              <a:spcBef>
                <a:spcPct val="0"/>
              </a:spcBef>
              <a:spcAft>
                <a:spcPct val="0"/>
              </a:spcAft>
              <a:defRPr/>
            </a:pPr>
            <a:endParaRPr lang="en-US">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Times New Roman" pitchFamily="18" charset="0"/>
              </a:defRPr>
            </a:lvl1pPr>
          </a:lstStyle>
          <a:p>
            <a:pPr eaLnBrk="0" fontAlgn="base" hangingPunct="0">
              <a:spcBef>
                <a:spcPct val="0"/>
              </a:spcBef>
              <a:spcAft>
                <a:spcPct val="0"/>
              </a:spcAft>
              <a:defRPr/>
            </a:pPr>
            <a:endParaRPr lang="en-US">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Times New Roman" pitchFamily="18" charset="0"/>
              </a:defRPr>
            </a:lvl1pPr>
          </a:lstStyle>
          <a:p>
            <a:pPr algn="r" eaLnBrk="0" fontAlgn="base" hangingPunct="0">
              <a:spcBef>
                <a:spcPct val="0"/>
              </a:spcBef>
              <a:spcAft>
                <a:spcPct val="0"/>
              </a:spcAft>
              <a:defRPr/>
            </a:pPr>
            <a:fld id="{24026804-8D22-4450-9B9E-AFC72460B0F5}" type="slidenum">
              <a:rPr lang="en-US">
                <a:solidFill>
                  <a:srgbClr val="000000"/>
                </a:solidFill>
              </a:rPr>
              <a:pPr algn="r" eaLnBrk="0" fontAlgn="base" hangingPunct="0">
                <a:spcBef>
                  <a:spcPct val="0"/>
                </a:spcBef>
                <a:spcAft>
                  <a:spcPct val="0"/>
                </a:spcAft>
                <a:defRPr/>
              </a:pPr>
              <a:t>‹Nº›</a:t>
            </a:fld>
            <a:endParaRPr lang="en-US">
              <a:solidFill>
                <a:srgbClr val="000000"/>
              </a:solidFill>
            </a:endParaRPr>
          </a:p>
        </p:txBody>
      </p:sp>
    </p:spTree>
    <p:extLst>
      <p:ext uri="{BB962C8B-B14F-4D97-AF65-F5344CB8AC3E}">
        <p14:creationId xmlns:p14="http://schemas.microsoft.com/office/powerpoint/2010/main" val="1393704178"/>
      </p:ext>
    </p:extLst>
  </p:cSld>
  <p:clrMap bg1="lt1" tx1="dk1" bg2="lt2" tx2="dk2" accent1="accent1" accent2="accent2" accent3="accent3" accent4="accent4" accent5="accent5" accent6="accent6" hlink="hlink" folHlink="folHlink"/>
  <p:sldLayoutIdLst>
    <p:sldLayoutId id="2147483848" r:id="rId1"/>
    <p:sldLayoutId id="2147483849" r:id="rId2"/>
    <p:sldLayoutId id="2147483850" r:id="rId3"/>
  </p:sldLayoutIdLst>
  <p:txStyles>
    <p:titleStyle>
      <a:lvl1pPr algn="ctr" rtl="0" eaLnBrk="0" fontAlgn="base" hangingPunct="0">
        <a:spcBef>
          <a:spcPct val="0"/>
        </a:spcBef>
        <a:spcAft>
          <a:spcPct val="0"/>
        </a:spcAft>
        <a:defRPr sz="3200" b="1">
          <a:solidFill>
            <a:srgbClr val="FFCC00"/>
          </a:solidFill>
          <a:latin typeface="+mj-lt"/>
          <a:ea typeface="+mj-ea"/>
          <a:cs typeface="+mj-cs"/>
        </a:defRPr>
      </a:lvl1pPr>
      <a:lvl2pPr algn="ctr" rtl="0" eaLnBrk="0" fontAlgn="base" hangingPunct="0">
        <a:spcBef>
          <a:spcPct val="0"/>
        </a:spcBef>
        <a:spcAft>
          <a:spcPct val="0"/>
        </a:spcAft>
        <a:defRPr sz="3200" b="1">
          <a:solidFill>
            <a:srgbClr val="FFCC00"/>
          </a:solidFill>
          <a:latin typeface="Arial" charset="0"/>
        </a:defRPr>
      </a:lvl2pPr>
      <a:lvl3pPr algn="ctr" rtl="0" eaLnBrk="0" fontAlgn="base" hangingPunct="0">
        <a:spcBef>
          <a:spcPct val="0"/>
        </a:spcBef>
        <a:spcAft>
          <a:spcPct val="0"/>
        </a:spcAft>
        <a:defRPr sz="3200" b="1">
          <a:solidFill>
            <a:srgbClr val="FFCC00"/>
          </a:solidFill>
          <a:latin typeface="Arial" charset="0"/>
        </a:defRPr>
      </a:lvl3pPr>
      <a:lvl4pPr algn="ctr" rtl="0" eaLnBrk="0" fontAlgn="base" hangingPunct="0">
        <a:spcBef>
          <a:spcPct val="0"/>
        </a:spcBef>
        <a:spcAft>
          <a:spcPct val="0"/>
        </a:spcAft>
        <a:defRPr sz="3200" b="1">
          <a:solidFill>
            <a:srgbClr val="FFCC00"/>
          </a:solidFill>
          <a:latin typeface="Arial" charset="0"/>
        </a:defRPr>
      </a:lvl4pPr>
      <a:lvl5pPr algn="ctr" rtl="0" eaLnBrk="0" fontAlgn="base" hangingPunct="0">
        <a:spcBef>
          <a:spcPct val="0"/>
        </a:spcBef>
        <a:spcAft>
          <a:spcPct val="0"/>
        </a:spcAft>
        <a:defRPr sz="3200" b="1">
          <a:solidFill>
            <a:srgbClr val="FFCC00"/>
          </a:solidFill>
          <a:latin typeface="Arial" charset="0"/>
        </a:defRPr>
      </a:lvl5pPr>
      <a:lvl6pPr marL="457200" algn="ctr" rtl="0" eaLnBrk="0" fontAlgn="base" hangingPunct="0">
        <a:spcBef>
          <a:spcPct val="0"/>
        </a:spcBef>
        <a:spcAft>
          <a:spcPct val="0"/>
        </a:spcAft>
        <a:defRPr sz="3200" b="1">
          <a:solidFill>
            <a:srgbClr val="FFCC00"/>
          </a:solidFill>
          <a:latin typeface="Arial" charset="0"/>
        </a:defRPr>
      </a:lvl6pPr>
      <a:lvl7pPr marL="914400" algn="ctr" rtl="0" eaLnBrk="0" fontAlgn="base" hangingPunct="0">
        <a:spcBef>
          <a:spcPct val="0"/>
        </a:spcBef>
        <a:spcAft>
          <a:spcPct val="0"/>
        </a:spcAft>
        <a:defRPr sz="3200" b="1">
          <a:solidFill>
            <a:srgbClr val="FFCC00"/>
          </a:solidFill>
          <a:latin typeface="Arial" charset="0"/>
        </a:defRPr>
      </a:lvl7pPr>
      <a:lvl8pPr marL="1371600" algn="ctr" rtl="0" eaLnBrk="0" fontAlgn="base" hangingPunct="0">
        <a:spcBef>
          <a:spcPct val="0"/>
        </a:spcBef>
        <a:spcAft>
          <a:spcPct val="0"/>
        </a:spcAft>
        <a:defRPr sz="3200" b="1">
          <a:solidFill>
            <a:srgbClr val="FFCC00"/>
          </a:solidFill>
          <a:latin typeface="Arial" charset="0"/>
        </a:defRPr>
      </a:lvl8pPr>
      <a:lvl9pPr marL="1828800" algn="ctr" rtl="0" eaLnBrk="0" fontAlgn="base" hangingPunct="0">
        <a:spcBef>
          <a:spcPct val="0"/>
        </a:spcBef>
        <a:spcAft>
          <a:spcPct val="0"/>
        </a:spcAft>
        <a:defRPr sz="3200" b="1">
          <a:solidFill>
            <a:srgbClr val="FFCC00"/>
          </a:solidFill>
          <a:latin typeface="Arial" charset="0"/>
        </a:defRPr>
      </a:lvl9pPr>
    </p:titleStyle>
    <p:bodyStyle>
      <a:lvl1pPr marL="342900" indent="-342900" algn="l" rtl="0" eaLnBrk="0" fontAlgn="base" hangingPunct="0">
        <a:spcBef>
          <a:spcPct val="20000"/>
        </a:spcBef>
        <a:spcAft>
          <a:spcPct val="0"/>
        </a:spcAft>
        <a:buClr>
          <a:srgbClr val="CCFFFF"/>
        </a:buClr>
        <a:buSzPct val="80000"/>
        <a:buFont typeface="Monotype Sorts" pitchFamily="2" charset="2"/>
        <a:buChar char="n"/>
        <a:defRPr sz="2400" b="1">
          <a:solidFill>
            <a:srgbClr val="CCFFFF"/>
          </a:solidFill>
          <a:latin typeface="+mn-lt"/>
          <a:ea typeface="+mn-ea"/>
          <a:cs typeface="+mn-cs"/>
        </a:defRPr>
      </a:lvl1pPr>
      <a:lvl2pPr marL="742950" indent="-285750" algn="l" rtl="0" eaLnBrk="0" fontAlgn="base" hangingPunct="0">
        <a:spcBef>
          <a:spcPct val="20000"/>
        </a:spcBef>
        <a:spcAft>
          <a:spcPct val="0"/>
        </a:spcAft>
        <a:buClr>
          <a:srgbClr val="CCFFFF"/>
        </a:buClr>
        <a:buSzPct val="80000"/>
        <a:buFont typeface="Monotype Sorts" pitchFamily="2" charset="2"/>
        <a:buChar char="n"/>
        <a:defRPr sz="2000" b="1">
          <a:solidFill>
            <a:srgbClr val="CCFFFF"/>
          </a:solidFill>
          <a:latin typeface="+mn-lt"/>
        </a:defRPr>
      </a:lvl2pPr>
      <a:lvl3pPr marL="1143000" indent="-228600" algn="l" rtl="0" eaLnBrk="0" fontAlgn="base" hangingPunct="0">
        <a:spcBef>
          <a:spcPct val="20000"/>
        </a:spcBef>
        <a:spcAft>
          <a:spcPct val="0"/>
        </a:spcAft>
        <a:buClr>
          <a:srgbClr val="CCFFFF"/>
        </a:buClr>
        <a:buSzPct val="80000"/>
        <a:buFont typeface="Monotype Sorts" pitchFamily="2" charset="2"/>
        <a:buChar char="n"/>
        <a:defRPr sz="2400" b="1">
          <a:solidFill>
            <a:srgbClr val="CCFFFF"/>
          </a:solidFill>
          <a:latin typeface="+mn-lt"/>
        </a:defRPr>
      </a:lvl3pPr>
      <a:lvl4pPr marL="1600200" indent="-228600" algn="l" rtl="0" eaLnBrk="0" fontAlgn="base" hangingPunct="0">
        <a:spcBef>
          <a:spcPct val="20000"/>
        </a:spcBef>
        <a:spcAft>
          <a:spcPct val="0"/>
        </a:spcAft>
        <a:buClr>
          <a:srgbClr val="CCFFFF"/>
        </a:buClr>
        <a:buSzPct val="80000"/>
        <a:buFont typeface="Monotype Sorts" pitchFamily="2" charset="2"/>
        <a:buChar char="n"/>
        <a:defRPr sz="1600" b="1">
          <a:solidFill>
            <a:srgbClr val="CCFFFF"/>
          </a:solidFill>
          <a:latin typeface="+mn-lt"/>
        </a:defRPr>
      </a:lvl4pPr>
      <a:lvl5pPr marL="2057400" indent="-228600" algn="l" rtl="0" eaLnBrk="0" fontAlgn="base" hangingPunct="0">
        <a:spcBef>
          <a:spcPct val="20000"/>
        </a:spcBef>
        <a:spcAft>
          <a:spcPct val="0"/>
        </a:spcAft>
        <a:buClr>
          <a:srgbClr val="CCFFFF"/>
        </a:buClr>
        <a:buSzPct val="80000"/>
        <a:buFont typeface="Monotype Sorts" pitchFamily="2" charset="2"/>
        <a:buChar char="n"/>
        <a:defRPr sz="1600" b="1">
          <a:solidFill>
            <a:srgbClr val="CCFFFF"/>
          </a:solidFill>
          <a:latin typeface="+mn-lt"/>
        </a:defRPr>
      </a:lvl5pPr>
      <a:lvl6pPr marL="2514600" indent="-228600" algn="l" rtl="0" eaLnBrk="0" fontAlgn="base" hangingPunct="0">
        <a:spcBef>
          <a:spcPct val="20000"/>
        </a:spcBef>
        <a:spcAft>
          <a:spcPct val="0"/>
        </a:spcAft>
        <a:buClr>
          <a:srgbClr val="CCFFFF"/>
        </a:buClr>
        <a:buSzPct val="80000"/>
        <a:buFont typeface="Monotype Sorts" pitchFamily="2" charset="2"/>
        <a:buChar char="n"/>
        <a:defRPr sz="1600" b="1">
          <a:solidFill>
            <a:srgbClr val="CCFFFF"/>
          </a:solidFill>
          <a:latin typeface="+mn-lt"/>
        </a:defRPr>
      </a:lvl6pPr>
      <a:lvl7pPr marL="2971800" indent="-228600" algn="l" rtl="0" eaLnBrk="0" fontAlgn="base" hangingPunct="0">
        <a:spcBef>
          <a:spcPct val="20000"/>
        </a:spcBef>
        <a:spcAft>
          <a:spcPct val="0"/>
        </a:spcAft>
        <a:buClr>
          <a:srgbClr val="CCFFFF"/>
        </a:buClr>
        <a:buSzPct val="80000"/>
        <a:buFont typeface="Monotype Sorts" pitchFamily="2" charset="2"/>
        <a:buChar char="n"/>
        <a:defRPr sz="1600" b="1">
          <a:solidFill>
            <a:srgbClr val="CCFFFF"/>
          </a:solidFill>
          <a:latin typeface="+mn-lt"/>
        </a:defRPr>
      </a:lvl7pPr>
      <a:lvl8pPr marL="3429000" indent="-228600" algn="l" rtl="0" eaLnBrk="0" fontAlgn="base" hangingPunct="0">
        <a:spcBef>
          <a:spcPct val="20000"/>
        </a:spcBef>
        <a:spcAft>
          <a:spcPct val="0"/>
        </a:spcAft>
        <a:buClr>
          <a:srgbClr val="CCFFFF"/>
        </a:buClr>
        <a:buSzPct val="80000"/>
        <a:buFont typeface="Monotype Sorts" pitchFamily="2" charset="2"/>
        <a:buChar char="n"/>
        <a:defRPr sz="1600" b="1">
          <a:solidFill>
            <a:srgbClr val="CCFFFF"/>
          </a:solidFill>
          <a:latin typeface="+mn-lt"/>
        </a:defRPr>
      </a:lvl8pPr>
      <a:lvl9pPr marL="3886200" indent="-228600" algn="l" rtl="0" eaLnBrk="0" fontAlgn="base" hangingPunct="0">
        <a:spcBef>
          <a:spcPct val="20000"/>
        </a:spcBef>
        <a:spcAft>
          <a:spcPct val="0"/>
        </a:spcAft>
        <a:buClr>
          <a:srgbClr val="CCFFFF"/>
        </a:buClr>
        <a:buSzPct val="80000"/>
        <a:buFont typeface="Monotype Sorts" pitchFamily="2" charset="2"/>
        <a:buChar char="n"/>
        <a:defRPr sz="1600" b="1">
          <a:solidFill>
            <a:srgbClr val="CCFFFF"/>
          </a:solidFill>
          <a:latin typeface="+mn-lt"/>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blipFill dpi="0" rotWithShape="0">
          <a:blip r:embed="rId5"/>
          <a:srcRect/>
          <a:stretch>
            <a:fillRect/>
          </a:stretch>
        </a:blip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685800" y="3048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4099" name="Rectangle 3"/>
          <p:cNvSpPr>
            <a:spLocks noGrp="1" noChangeArrowheads="1"/>
          </p:cNvSpPr>
          <p:nvPr>
            <p:ph type="body" idx="1"/>
          </p:nvPr>
        </p:nvSpPr>
        <p:spPr bwMode="auto">
          <a:xfrm>
            <a:off x="685800" y="1600200"/>
            <a:ext cx="7772400"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a:latin typeface="Times New Roman" pitchFamily="18" charset="0"/>
              </a:defRPr>
            </a:lvl1pPr>
          </a:lstStyle>
          <a:p>
            <a:pPr eaLnBrk="0" fontAlgn="base" hangingPunct="0">
              <a:spcBef>
                <a:spcPct val="0"/>
              </a:spcBef>
              <a:spcAft>
                <a:spcPct val="0"/>
              </a:spcAft>
              <a:defRPr/>
            </a:pPr>
            <a:endParaRPr lang="en-US">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Times New Roman" pitchFamily="18" charset="0"/>
              </a:defRPr>
            </a:lvl1pPr>
          </a:lstStyle>
          <a:p>
            <a:pPr eaLnBrk="0" fontAlgn="base" hangingPunct="0">
              <a:spcBef>
                <a:spcPct val="0"/>
              </a:spcBef>
              <a:spcAft>
                <a:spcPct val="0"/>
              </a:spcAft>
              <a:defRPr/>
            </a:pPr>
            <a:endParaRPr lang="en-US">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Times New Roman" pitchFamily="18" charset="0"/>
              </a:defRPr>
            </a:lvl1pPr>
          </a:lstStyle>
          <a:p>
            <a:pPr algn="r" eaLnBrk="0" fontAlgn="base" hangingPunct="0">
              <a:spcBef>
                <a:spcPct val="0"/>
              </a:spcBef>
              <a:spcAft>
                <a:spcPct val="0"/>
              </a:spcAft>
              <a:defRPr/>
            </a:pPr>
            <a:fld id="{24026804-8D22-4450-9B9E-AFC72460B0F5}" type="slidenum">
              <a:rPr lang="en-US">
                <a:solidFill>
                  <a:srgbClr val="000000"/>
                </a:solidFill>
              </a:rPr>
              <a:pPr algn="r" eaLnBrk="0" fontAlgn="base" hangingPunct="0">
                <a:spcBef>
                  <a:spcPct val="0"/>
                </a:spcBef>
                <a:spcAft>
                  <a:spcPct val="0"/>
                </a:spcAft>
                <a:defRPr/>
              </a:pPr>
              <a:t>‹Nº›</a:t>
            </a:fld>
            <a:endParaRPr lang="en-US">
              <a:solidFill>
                <a:srgbClr val="000000"/>
              </a:solidFill>
            </a:endParaRPr>
          </a:p>
        </p:txBody>
      </p:sp>
    </p:spTree>
    <p:extLst>
      <p:ext uri="{BB962C8B-B14F-4D97-AF65-F5344CB8AC3E}">
        <p14:creationId xmlns:p14="http://schemas.microsoft.com/office/powerpoint/2010/main" val="857411092"/>
      </p:ext>
    </p:extLst>
  </p:cSld>
  <p:clrMap bg1="lt1" tx1="dk1" bg2="lt2" tx2="dk2" accent1="accent1" accent2="accent2" accent3="accent3" accent4="accent4" accent5="accent5" accent6="accent6" hlink="hlink" folHlink="folHlink"/>
  <p:sldLayoutIdLst>
    <p:sldLayoutId id="2147483856" r:id="rId1"/>
    <p:sldLayoutId id="2147483857" r:id="rId2"/>
    <p:sldLayoutId id="2147483858" r:id="rId3"/>
  </p:sldLayoutIdLst>
  <p:txStyles>
    <p:titleStyle>
      <a:lvl1pPr algn="ctr" rtl="0" eaLnBrk="0" fontAlgn="base" hangingPunct="0">
        <a:spcBef>
          <a:spcPct val="0"/>
        </a:spcBef>
        <a:spcAft>
          <a:spcPct val="0"/>
        </a:spcAft>
        <a:defRPr sz="3200" b="1">
          <a:solidFill>
            <a:srgbClr val="FFCC00"/>
          </a:solidFill>
          <a:latin typeface="+mj-lt"/>
          <a:ea typeface="+mj-ea"/>
          <a:cs typeface="+mj-cs"/>
        </a:defRPr>
      </a:lvl1pPr>
      <a:lvl2pPr algn="ctr" rtl="0" eaLnBrk="0" fontAlgn="base" hangingPunct="0">
        <a:spcBef>
          <a:spcPct val="0"/>
        </a:spcBef>
        <a:spcAft>
          <a:spcPct val="0"/>
        </a:spcAft>
        <a:defRPr sz="3200" b="1">
          <a:solidFill>
            <a:srgbClr val="FFCC00"/>
          </a:solidFill>
          <a:latin typeface="Arial" charset="0"/>
        </a:defRPr>
      </a:lvl2pPr>
      <a:lvl3pPr algn="ctr" rtl="0" eaLnBrk="0" fontAlgn="base" hangingPunct="0">
        <a:spcBef>
          <a:spcPct val="0"/>
        </a:spcBef>
        <a:spcAft>
          <a:spcPct val="0"/>
        </a:spcAft>
        <a:defRPr sz="3200" b="1">
          <a:solidFill>
            <a:srgbClr val="FFCC00"/>
          </a:solidFill>
          <a:latin typeface="Arial" charset="0"/>
        </a:defRPr>
      </a:lvl3pPr>
      <a:lvl4pPr algn="ctr" rtl="0" eaLnBrk="0" fontAlgn="base" hangingPunct="0">
        <a:spcBef>
          <a:spcPct val="0"/>
        </a:spcBef>
        <a:spcAft>
          <a:spcPct val="0"/>
        </a:spcAft>
        <a:defRPr sz="3200" b="1">
          <a:solidFill>
            <a:srgbClr val="FFCC00"/>
          </a:solidFill>
          <a:latin typeface="Arial" charset="0"/>
        </a:defRPr>
      </a:lvl4pPr>
      <a:lvl5pPr algn="ctr" rtl="0" eaLnBrk="0" fontAlgn="base" hangingPunct="0">
        <a:spcBef>
          <a:spcPct val="0"/>
        </a:spcBef>
        <a:spcAft>
          <a:spcPct val="0"/>
        </a:spcAft>
        <a:defRPr sz="3200" b="1">
          <a:solidFill>
            <a:srgbClr val="FFCC00"/>
          </a:solidFill>
          <a:latin typeface="Arial" charset="0"/>
        </a:defRPr>
      </a:lvl5pPr>
      <a:lvl6pPr marL="457200" algn="ctr" rtl="0" eaLnBrk="0" fontAlgn="base" hangingPunct="0">
        <a:spcBef>
          <a:spcPct val="0"/>
        </a:spcBef>
        <a:spcAft>
          <a:spcPct val="0"/>
        </a:spcAft>
        <a:defRPr sz="3200" b="1">
          <a:solidFill>
            <a:srgbClr val="FFCC00"/>
          </a:solidFill>
          <a:latin typeface="Arial" charset="0"/>
        </a:defRPr>
      </a:lvl6pPr>
      <a:lvl7pPr marL="914400" algn="ctr" rtl="0" eaLnBrk="0" fontAlgn="base" hangingPunct="0">
        <a:spcBef>
          <a:spcPct val="0"/>
        </a:spcBef>
        <a:spcAft>
          <a:spcPct val="0"/>
        </a:spcAft>
        <a:defRPr sz="3200" b="1">
          <a:solidFill>
            <a:srgbClr val="FFCC00"/>
          </a:solidFill>
          <a:latin typeface="Arial" charset="0"/>
        </a:defRPr>
      </a:lvl7pPr>
      <a:lvl8pPr marL="1371600" algn="ctr" rtl="0" eaLnBrk="0" fontAlgn="base" hangingPunct="0">
        <a:spcBef>
          <a:spcPct val="0"/>
        </a:spcBef>
        <a:spcAft>
          <a:spcPct val="0"/>
        </a:spcAft>
        <a:defRPr sz="3200" b="1">
          <a:solidFill>
            <a:srgbClr val="FFCC00"/>
          </a:solidFill>
          <a:latin typeface="Arial" charset="0"/>
        </a:defRPr>
      </a:lvl8pPr>
      <a:lvl9pPr marL="1828800" algn="ctr" rtl="0" eaLnBrk="0" fontAlgn="base" hangingPunct="0">
        <a:spcBef>
          <a:spcPct val="0"/>
        </a:spcBef>
        <a:spcAft>
          <a:spcPct val="0"/>
        </a:spcAft>
        <a:defRPr sz="3200" b="1">
          <a:solidFill>
            <a:srgbClr val="FFCC00"/>
          </a:solidFill>
          <a:latin typeface="Arial" charset="0"/>
        </a:defRPr>
      </a:lvl9pPr>
    </p:titleStyle>
    <p:bodyStyle>
      <a:lvl1pPr marL="342900" indent="-342900" algn="l" rtl="0" eaLnBrk="0" fontAlgn="base" hangingPunct="0">
        <a:spcBef>
          <a:spcPct val="20000"/>
        </a:spcBef>
        <a:spcAft>
          <a:spcPct val="0"/>
        </a:spcAft>
        <a:buClr>
          <a:srgbClr val="CCFFFF"/>
        </a:buClr>
        <a:buSzPct val="80000"/>
        <a:buFont typeface="Monotype Sorts" pitchFamily="2" charset="2"/>
        <a:buChar char="n"/>
        <a:defRPr sz="2400" b="1">
          <a:solidFill>
            <a:srgbClr val="CCFFFF"/>
          </a:solidFill>
          <a:latin typeface="+mn-lt"/>
          <a:ea typeface="+mn-ea"/>
          <a:cs typeface="+mn-cs"/>
        </a:defRPr>
      </a:lvl1pPr>
      <a:lvl2pPr marL="742950" indent="-285750" algn="l" rtl="0" eaLnBrk="0" fontAlgn="base" hangingPunct="0">
        <a:spcBef>
          <a:spcPct val="20000"/>
        </a:spcBef>
        <a:spcAft>
          <a:spcPct val="0"/>
        </a:spcAft>
        <a:buClr>
          <a:srgbClr val="CCFFFF"/>
        </a:buClr>
        <a:buSzPct val="80000"/>
        <a:buFont typeface="Monotype Sorts" pitchFamily="2" charset="2"/>
        <a:buChar char="n"/>
        <a:defRPr sz="2000" b="1">
          <a:solidFill>
            <a:srgbClr val="CCFFFF"/>
          </a:solidFill>
          <a:latin typeface="+mn-lt"/>
        </a:defRPr>
      </a:lvl2pPr>
      <a:lvl3pPr marL="1143000" indent="-228600" algn="l" rtl="0" eaLnBrk="0" fontAlgn="base" hangingPunct="0">
        <a:spcBef>
          <a:spcPct val="20000"/>
        </a:spcBef>
        <a:spcAft>
          <a:spcPct val="0"/>
        </a:spcAft>
        <a:buClr>
          <a:srgbClr val="CCFFFF"/>
        </a:buClr>
        <a:buSzPct val="80000"/>
        <a:buFont typeface="Monotype Sorts" pitchFamily="2" charset="2"/>
        <a:buChar char="n"/>
        <a:defRPr sz="2400" b="1">
          <a:solidFill>
            <a:srgbClr val="CCFFFF"/>
          </a:solidFill>
          <a:latin typeface="+mn-lt"/>
        </a:defRPr>
      </a:lvl3pPr>
      <a:lvl4pPr marL="1600200" indent="-228600" algn="l" rtl="0" eaLnBrk="0" fontAlgn="base" hangingPunct="0">
        <a:spcBef>
          <a:spcPct val="20000"/>
        </a:spcBef>
        <a:spcAft>
          <a:spcPct val="0"/>
        </a:spcAft>
        <a:buClr>
          <a:srgbClr val="CCFFFF"/>
        </a:buClr>
        <a:buSzPct val="80000"/>
        <a:buFont typeface="Monotype Sorts" pitchFamily="2" charset="2"/>
        <a:buChar char="n"/>
        <a:defRPr sz="1600" b="1">
          <a:solidFill>
            <a:srgbClr val="CCFFFF"/>
          </a:solidFill>
          <a:latin typeface="+mn-lt"/>
        </a:defRPr>
      </a:lvl4pPr>
      <a:lvl5pPr marL="2057400" indent="-228600" algn="l" rtl="0" eaLnBrk="0" fontAlgn="base" hangingPunct="0">
        <a:spcBef>
          <a:spcPct val="20000"/>
        </a:spcBef>
        <a:spcAft>
          <a:spcPct val="0"/>
        </a:spcAft>
        <a:buClr>
          <a:srgbClr val="CCFFFF"/>
        </a:buClr>
        <a:buSzPct val="80000"/>
        <a:buFont typeface="Monotype Sorts" pitchFamily="2" charset="2"/>
        <a:buChar char="n"/>
        <a:defRPr sz="1600" b="1">
          <a:solidFill>
            <a:srgbClr val="CCFFFF"/>
          </a:solidFill>
          <a:latin typeface="+mn-lt"/>
        </a:defRPr>
      </a:lvl5pPr>
      <a:lvl6pPr marL="2514600" indent="-228600" algn="l" rtl="0" eaLnBrk="0" fontAlgn="base" hangingPunct="0">
        <a:spcBef>
          <a:spcPct val="20000"/>
        </a:spcBef>
        <a:spcAft>
          <a:spcPct val="0"/>
        </a:spcAft>
        <a:buClr>
          <a:srgbClr val="CCFFFF"/>
        </a:buClr>
        <a:buSzPct val="80000"/>
        <a:buFont typeface="Monotype Sorts" pitchFamily="2" charset="2"/>
        <a:buChar char="n"/>
        <a:defRPr sz="1600" b="1">
          <a:solidFill>
            <a:srgbClr val="CCFFFF"/>
          </a:solidFill>
          <a:latin typeface="+mn-lt"/>
        </a:defRPr>
      </a:lvl6pPr>
      <a:lvl7pPr marL="2971800" indent="-228600" algn="l" rtl="0" eaLnBrk="0" fontAlgn="base" hangingPunct="0">
        <a:spcBef>
          <a:spcPct val="20000"/>
        </a:spcBef>
        <a:spcAft>
          <a:spcPct val="0"/>
        </a:spcAft>
        <a:buClr>
          <a:srgbClr val="CCFFFF"/>
        </a:buClr>
        <a:buSzPct val="80000"/>
        <a:buFont typeface="Monotype Sorts" pitchFamily="2" charset="2"/>
        <a:buChar char="n"/>
        <a:defRPr sz="1600" b="1">
          <a:solidFill>
            <a:srgbClr val="CCFFFF"/>
          </a:solidFill>
          <a:latin typeface="+mn-lt"/>
        </a:defRPr>
      </a:lvl7pPr>
      <a:lvl8pPr marL="3429000" indent="-228600" algn="l" rtl="0" eaLnBrk="0" fontAlgn="base" hangingPunct="0">
        <a:spcBef>
          <a:spcPct val="20000"/>
        </a:spcBef>
        <a:spcAft>
          <a:spcPct val="0"/>
        </a:spcAft>
        <a:buClr>
          <a:srgbClr val="CCFFFF"/>
        </a:buClr>
        <a:buSzPct val="80000"/>
        <a:buFont typeface="Monotype Sorts" pitchFamily="2" charset="2"/>
        <a:buChar char="n"/>
        <a:defRPr sz="1600" b="1">
          <a:solidFill>
            <a:srgbClr val="CCFFFF"/>
          </a:solidFill>
          <a:latin typeface="+mn-lt"/>
        </a:defRPr>
      </a:lvl8pPr>
      <a:lvl9pPr marL="3886200" indent="-228600" algn="l" rtl="0" eaLnBrk="0" fontAlgn="base" hangingPunct="0">
        <a:spcBef>
          <a:spcPct val="20000"/>
        </a:spcBef>
        <a:spcAft>
          <a:spcPct val="0"/>
        </a:spcAft>
        <a:buClr>
          <a:srgbClr val="CCFFFF"/>
        </a:buClr>
        <a:buSzPct val="80000"/>
        <a:buFont typeface="Monotype Sorts" pitchFamily="2" charset="2"/>
        <a:buChar char="n"/>
        <a:defRPr sz="1600" b="1">
          <a:solidFill>
            <a:srgbClr val="CCFFFF"/>
          </a:solidFill>
          <a:latin typeface="+mn-lt"/>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Pr>
        <a:blipFill dpi="0" rotWithShape="0">
          <a:blip r:embed="rId5"/>
          <a:srcRect/>
          <a:stretch>
            <a:fillRect/>
          </a:stretch>
        </a:blip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685800" y="3048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4099" name="Rectangle 3"/>
          <p:cNvSpPr>
            <a:spLocks noGrp="1" noChangeArrowheads="1"/>
          </p:cNvSpPr>
          <p:nvPr>
            <p:ph type="body" idx="1"/>
          </p:nvPr>
        </p:nvSpPr>
        <p:spPr bwMode="auto">
          <a:xfrm>
            <a:off x="685800" y="1600200"/>
            <a:ext cx="7772400"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a:latin typeface="Times New Roman" pitchFamily="18" charset="0"/>
              </a:defRPr>
            </a:lvl1pPr>
          </a:lstStyle>
          <a:p>
            <a:pPr eaLnBrk="0" fontAlgn="base" hangingPunct="0">
              <a:spcBef>
                <a:spcPct val="0"/>
              </a:spcBef>
              <a:spcAft>
                <a:spcPct val="0"/>
              </a:spcAft>
              <a:defRPr/>
            </a:pPr>
            <a:endParaRPr lang="en-US">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Times New Roman" pitchFamily="18" charset="0"/>
              </a:defRPr>
            </a:lvl1pPr>
          </a:lstStyle>
          <a:p>
            <a:pPr eaLnBrk="0" fontAlgn="base" hangingPunct="0">
              <a:spcBef>
                <a:spcPct val="0"/>
              </a:spcBef>
              <a:spcAft>
                <a:spcPct val="0"/>
              </a:spcAft>
              <a:defRPr/>
            </a:pPr>
            <a:endParaRPr lang="en-US">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Times New Roman" pitchFamily="18" charset="0"/>
              </a:defRPr>
            </a:lvl1pPr>
          </a:lstStyle>
          <a:p>
            <a:pPr algn="r" eaLnBrk="0" fontAlgn="base" hangingPunct="0">
              <a:spcBef>
                <a:spcPct val="0"/>
              </a:spcBef>
              <a:spcAft>
                <a:spcPct val="0"/>
              </a:spcAft>
              <a:defRPr/>
            </a:pPr>
            <a:fld id="{24026804-8D22-4450-9B9E-AFC72460B0F5}" type="slidenum">
              <a:rPr lang="en-US">
                <a:solidFill>
                  <a:srgbClr val="000000"/>
                </a:solidFill>
              </a:rPr>
              <a:pPr algn="r" eaLnBrk="0" fontAlgn="base" hangingPunct="0">
                <a:spcBef>
                  <a:spcPct val="0"/>
                </a:spcBef>
                <a:spcAft>
                  <a:spcPct val="0"/>
                </a:spcAft>
                <a:defRPr/>
              </a:pPr>
              <a:t>‹Nº›</a:t>
            </a:fld>
            <a:endParaRPr lang="en-US">
              <a:solidFill>
                <a:srgbClr val="000000"/>
              </a:solidFill>
            </a:endParaRPr>
          </a:p>
        </p:txBody>
      </p:sp>
    </p:spTree>
    <p:extLst>
      <p:ext uri="{BB962C8B-B14F-4D97-AF65-F5344CB8AC3E}">
        <p14:creationId xmlns:p14="http://schemas.microsoft.com/office/powerpoint/2010/main" val="3034177281"/>
      </p:ext>
    </p:extLst>
  </p:cSld>
  <p:clrMap bg1="lt1" tx1="dk1" bg2="lt2" tx2="dk2" accent1="accent1" accent2="accent2" accent3="accent3" accent4="accent4" accent5="accent5" accent6="accent6" hlink="hlink" folHlink="folHlink"/>
  <p:sldLayoutIdLst>
    <p:sldLayoutId id="2147483864" r:id="rId1"/>
    <p:sldLayoutId id="2147483865" r:id="rId2"/>
    <p:sldLayoutId id="2147483866" r:id="rId3"/>
  </p:sldLayoutIdLst>
  <p:txStyles>
    <p:titleStyle>
      <a:lvl1pPr algn="ctr" rtl="0" eaLnBrk="0" fontAlgn="base" hangingPunct="0">
        <a:spcBef>
          <a:spcPct val="0"/>
        </a:spcBef>
        <a:spcAft>
          <a:spcPct val="0"/>
        </a:spcAft>
        <a:defRPr sz="3200" b="1">
          <a:solidFill>
            <a:srgbClr val="FFCC00"/>
          </a:solidFill>
          <a:latin typeface="+mj-lt"/>
          <a:ea typeface="+mj-ea"/>
          <a:cs typeface="+mj-cs"/>
        </a:defRPr>
      </a:lvl1pPr>
      <a:lvl2pPr algn="ctr" rtl="0" eaLnBrk="0" fontAlgn="base" hangingPunct="0">
        <a:spcBef>
          <a:spcPct val="0"/>
        </a:spcBef>
        <a:spcAft>
          <a:spcPct val="0"/>
        </a:spcAft>
        <a:defRPr sz="3200" b="1">
          <a:solidFill>
            <a:srgbClr val="FFCC00"/>
          </a:solidFill>
          <a:latin typeface="Arial" charset="0"/>
        </a:defRPr>
      </a:lvl2pPr>
      <a:lvl3pPr algn="ctr" rtl="0" eaLnBrk="0" fontAlgn="base" hangingPunct="0">
        <a:spcBef>
          <a:spcPct val="0"/>
        </a:spcBef>
        <a:spcAft>
          <a:spcPct val="0"/>
        </a:spcAft>
        <a:defRPr sz="3200" b="1">
          <a:solidFill>
            <a:srgbClr val="FFCC00"/>
          </a:solidFill>
          <a:latin typeface="Arial" charset="0"/>
        </a:defRPr>
      </a:lvl3pPr>
      <a:lvl4pPr algn="ctr" rtl="0" eaLnBrk="0" fontAlgn="base" hangingPunct="0">
        <a:spcBef>
          <a:spcPct val="0"/>
        </a:spcBef>
        <a:spcAft>
          <a:spcPct val="0"/>
        </a:spcAft>
        <a:defRPr sz="3200" b="1">
          <a:solidFill>
            <a:srgbClr val="FFCC00"/>
          </a:solidFill>
          <a:latin typeface="Arial" charset="0"/>
        </a:defRPr>
      </a:lvl4pPr>
      <a:lvl5pPr algn="ctr" rtl="0" eaLnBrk="0" fontAlgn="base" hangingPunct="0">
        <a:spcBef>
          <a:spcPct val="0"/>
        </a:spcBef>
        <a:spcAft>
          <a:spcPct val="0"/>
        </a:spcAft>
        <a:defRPr sz="3200" b="1">
          <a:solidFill>
            <a:srgbClr val="FFCC00"/>
          </a:solidFill>
          <a:latin typeface="Arial" charset="0"/>
        </a:defRPr>
      </a:lvl5pPr>
      <a:lvl6pPr marL="457200" algn="ctr" rtl="0" eaLnBrk="0" fontAlgn="base" hangingPunct="0">
        <a:spcBef>
          <a:spcPct val="0"/>
        </a:spcBef>
        <a:spcAft>
          <a:spcPct val="0"/>
        </a:spcAft>
        <a:defRPr sz="3200" b="1">
          <a:solidFill>
            <a:srgbClr val="FFCC00"/>
          </a:solidFill>
          <a:latin typeface="Arial" charset="0"/>
        </a:defRPr>
      </a:lvl6pPr>
      <a:lvl7pPr marL="914400" algn="ctr" rtl="0" eaLnBrk="0" fontAlgn="base" hangingPunct="0">
        <a:spcBef>
          <a:spcPct val="0"/>
        </a:spcBef>
        <a:spcAft>
          <a:spcPct val="0"/>
        </a:spcAft>
        <a:defRPr sz="3200" b="1">
          <a:solidFill>
            <a:srgbClr val="FFCC00"/>
          </a:solidFill>
          <a:latin typeface="Arial" charset="0"/>
        </a:defRPr>
      </a:lvl7pPr>
      <a:lvl8pPr marL="1371600" algn="ctr" rtl="0" eaLnBrk="0" fontAlgn="base" hangingPunct="0">
        <a:spcBef>
          <a:spcPct val="0"/>
        </a:spcBef>
        <a:spcAft>
          <a:spcPct val="0"/>
        </a:spcAft>
        <a:defRPr sz="3200" b="1">
          <a:solidFill>
            <a:srgbClr val="FFCC00"/>
          </a:solidFill>
          <a:latin typeface="Arial" charset="0"/>
        </a:defRPr>
      </a:lvl8pPr>
      <a:lvl9pPr marL="1828800" algn="ctr" rtl="0" eaLnBrk="0" fontAlgn="base" hangingPunct="0">
        <a:spcBef>
          <a:spcPct val="0"/>
        </a:spcBef>
        <a:spcAft>
          <a:spcPct val="0"/>
        </a:spcAft>
        <a:defRPr sz="3200" b="1">
          <a:solidFill>
            <a:srgbClr val="FFCC00"/>
          </a:solidFill>
          <a:latin typeface="Arial" charset="0"/>
        </a:defRPr>
      </a:lvl9pPr>
    </p:titleStyle>
    <p:bodyStyle>
      <a:lvl1pPr marL="342900" indent="-342900" algn="l" rtl="0" eaLnBrk="0" fontAlgn="base" hangingPunct="0">
        <a:spcBef>
          <a:spcPct val="20000"/>
        </a:spcBef>
        <a:spcAft>
          <a:spcPct val="0"/>
        </a:spcAft>
        <a:buClr>
          <a:srgbClr val="CCFFFF"/>
        </a:buClr>
        <a:buSzPct val="80000"/>
        <a:buFont typeface="Monotype Sorts" pitchFamily="2" charset="2"/>
        <a:buChar char="n"/>
        <a:defRPr sz="2400" b="1">
          <a:solidFill>
            <a:srgbClr val="CCFFFF"/>
          </a:solidFill>
          <a:latin typeface="+mn-lt"/>
          <a:ea typeface="+mn-ea"/>
          <a:cs typeface="+mn-cs"/>
        </a:defRPr>
      </a:lvl1pPr>
      <a:lvl2pPr marL="742950" indent="-285750" algn="l" rtl="0" eaLnBrk="0" fontAlgn="base" hangingPunct="0">
        <a:spcBef>
          <a:spcPct val="20000"/>
        </a:spcBef>
        <a:spcAft>
          <a:spcPct val="0"/>
        </a:spcAft>
        <a:buClr>
          <a:srgbClr val="CCFFFF"/>
        </a:buClr>
        <a:buSzPct val="80000"/>
        <a:buFont typeface="Monotype Sorts" pitchFamily="2" charset="2"/>
        <a:buChar char="n"/>
        <a:defRPr sz="2000" b="1">
          <a:solidFill>
            <a:srgbClr val="CCFFFF"/>
          </a:solidFill>
          <a:latin typeface="+mn-lt"/>
        </a:defRPr>
      </a:lvl2pPr>
      <a:lvl3pPr marL="1143000" indent="-228600" algn="l" rtl="0" eaLnBrk="0" fontAlgn="base" hangingPunct="0">
        <a:spcBef>
          <a:spcPct val="20000"/>
        </a:spcBef>
        <a:spcAft>
          <a:spcPct val="0"/>
        </a:spcAft>
        <a:buClr>
          <a:srgbClr val="CCFFFF"/>
        </a:buClr>
        <a:buSzPct val="80000"/>
        <a:buFont typeface="Monotype Sorts" pitchFamily="2" charset="2"/>
        <a:buChar char="n"/>
        <a:defRPr sz="2400" b="1">
          <a:solidFill>
            <a:srgbClr val="CCFFFF"/>
          </a:solidFill>
          <a:latin typeface="+mn-lt"/>
        </a:defRPr>
      </a:lvl3pPr>
      <a:lvl4pPr marL="1600200" indent="-228600" algn="l" rtl="0" eaLnBrk="0" fontAlgn="base" hangingPunct="0">
        <a:spcBef>
          <a:spcPct val="20000"/>
        </a:spcBef>
        <a:spcAft>
          <a:spcPct val="0"/>
        </a:spcAft>
        <a:buClr>
          <a:srgbClr val="CCFFFF"/>
        </a:buClr>
        <a:buSzPct val="80000"/>
        <a:buFont typeface="Monotype Sorts" pitchFamily="2" charset="2"/>
        <a:buChar char="n"/>
        <a:defRPr sz="1600" b="1">
          <a:solidFill>
            <a:srgbClr val="CCFFFF"/>
          </a:solidFill>
          <a:latin typeface="+mn-lt"/>
        </a:defRPr>
      </a:lvl4pPr>
      <a:lvl5pPr marL="2057400" indent="-228600" algn="l" rtl="0" eaLnBrk="0" fontAlgn="base" hangingPunct="0">
        <a:spcBef>
          <a:spcPct val="20000"/>
        </a:spcBef>
        <a:spcAft>
          <a:spcPct val="0"/>
        </a:spcAft>
        <a:buClr>
          <a:srgbClr val="CCFFFF"/>
        </a:buClr>
        <a:buSzPct val="80000"/>
        <a:buFont typeface="Monotype Sorts" pitchFamily="2" charset="2"/>
        <a:buChar char="n"/>
        <a:defRPr sz="1600" b="1">
          <a:solidFill>
            <a:srgbClr val="CCFFFF"/>
          </a:solidFill>
          <a:latin typeface="+mn-lt"/>
        </a:defRPr>
      </a:lvl5pPr>
      <a:lvl6pPr marL="2514600" indent="-228600" algn="l" rtl="0" eaLnBrk="0" fontAlgn="base" hangingPunct="0">
        <a:spcBef>
          <a:spcPct val="20000"/>
        </a:spcBef>
        <a:spcAft>
          <a:spcPct val="0"/>
        </a:spcAft>
        <a:buClr>
          <a:srgbClr val="CCFFFF"/>
        </a:buClr>
        <a:buSzPct val="80000"/>
        <a:buFont typeface="Monotype Sorts" pitchFamily="2" charset="2"/>
        <a:buChar char="n"/>
        <a:defRPr sz="1600" b="1">
          <a:solidFill>
            <a:srgbClr val="CCFFFF"/>
          </a:solidFill>
          <a:latin typeface="+mn-lt"/>
        </a:defRPr>
      </a:lvl6pPr>
      <a:lvl7pPr marL="2971800" indent="-228600" algn="l" rtl="0" eaLnBrk="0" fontAlgn="base" hangingPunct="0">
        <a:spcBef>
          <a:spcPct val="20000"/>
        </a:spcBef>
        <a:spcAft>
          <a:spcPct val="0"/>
        </a:spcAft>
        <a:buClr>
          <a:srgbClr val="CCFFFF"/>
        </a:buClr>
        <a:buSzPct val="80000"/>
        <a:buFont typeface="Monotype Sorts" pitchFamily="2" charset="2"/>
        <a:buChar char="n"/>
        <a:defRPr sz="1600" b="1">
          <a:solidFill>
            <a:srgbClr val="CCFFFF"/>
          </a:solidFill>
          <a:latin typeface="+mn-lt"/>
        </a:defRPr>
      </a:lvl7pPr>
      <a:lvl8pPr marL="3429000" indent="-228600" algn="l" rtl="0" eaLnBrk="0" fontAlgn="base" hangingPunct="0">
        <a:spcBef>
          <a:spcPct val="20000"/>
        </a:spcBef>
        <a:spcAft>
          <a:spcPct val="0"/>
        </a:spcAft>
        <a:buClr>
          <a:srgbClr val="CCFFFF"/>
        </a:buClr>
        <a:buSzPct val="80000"/>
        <a:buFont typeface="Monotype Sorts" pitchFamily="2" charset="2"/>
        <a:buChar char="n"/>
        <a:defRPr sz="1600" b="1">
          <a:solidFill>
            <a:srgbClr val="CCFFFF"/>
          </a:solidFill>
          <a:latin typeface="+mn-lt"/>
        </a:defRPr>
      </a:lvl8pPr>
      <a:lvl9pPr marL="3886200" indent="-228600" algn="l" rtl="0" eaLnBrk="0" fontAlgn="base" hangingPunct="0">
        <a:spcBef>
          <a:spcPct val="20000"/>
        </a:spcBef>
        <a:spcAft>
          <a:spcPct val="0"/>
        </a:spcAft>
        <a:buClr>
          <a:srgbClr val="CCFFFF"/>
        </a:buClr>
        <a:buSzPct val="80000"/>
        <a:buFont typeface="Monotype Sorts" pitchFamily="2" charset="2"/>
        <a:buChar char="n"/>
        <a:defRPr sz="1600" b="1">
          <a:solidFill>
            <a:srgbClr val="CCFFFF"/>
          </a:solidFill>
          <a:latin typeface="+mn-lt"/>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265218" name="Rectangle 2"/>
          <p:cNvSpPr>
            <a:spLocks noGrp="1" noChangeArrowheads="1"/>
          </p:cNvSpPr>
          <p:nvPr>
            <p:ph type="title"/>
          </p:nvPr>
        </p:nvSpPr>
        <p:spPr bwMode="auto">
          <a:xfrm>
            <a:off x="685800" y="3048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65219" name="Rectangle 3"/>
          <p:cNvSpPr>
            <a:spLocks noGrp="1" noChangeArrowheads="1"/>
          </p:cNvSpPr>
          <p:nvPr>
            <p:ph type="body" idx="1"/>
          </p:nvPr>
        </p:nvSpPr>
        <p:spPr bwMode="auto">
          <a:xfrm>
            <a:off x="685800" y="1600200"/>
            <a:ext cx="7772400"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a:solidFill>
                  <a:srgbClr val="000000"/>
                </a:solidFill>
                <a:latin typeface="Times New Roman" pitchFamily="18" charset="0"/>
              </a:defRPr>
            </a:lvl1pPr>
          </a:lstStyle>
          <a:p>
            <a:pPr eaLnBrk="0" fontAlgn="base" hangingPunct="0">
              <a:spcBef>
                <a:spcPct val="0"/>
              </a:spcBef>
              <a:spcAft>
                <a:spcPct val="0"/>
              </a:spcAft>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rgbClr val="000000"/>
                </a:solidFill>
                <a:latin typeface="Times New Roman" pitchFamily="18" charset="0"/>
              </a:defRPr>
            </a:lvl1pPr>
          </a:lstStyle>
          <a:p>
            <a:pPr eaLnBrk="0" fontAlgn="base" hangingPunct="0">
              <a:spcBef>
                <a:spcPct val="0"/>
              </a:spcBef>
              <a:spcAft>
                <a:spcPct val="0"/>
              </a:spcAft>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rgbClr val="000000"/>
                </a:solidFill>
                <a:latin typeface="Times New Roman" pitchFamily="18" charset="0"/>
              </a:defRPr>
            </a:lvl1pPr>
          </a:lstStyle>
          <a:p>
            <a:pPr algn="r" eaLnBrk="0" fontAlgn="base" hangingPunct="0">
              <a:spcBef>
                <a:spcPct val="0"/>
              </a:spcBef>
              <a:spcAft>
                <a:spcPct val="0"/>
              </a:spcAft>
              <a:defRPr/>
            </a:pPr>
            <a:fld id="{CFCE38B3-B632-44A7-A654-3955DA76EE88}" type="slidenum">
              <a:rPr lang="en-US"/>
              <a:pPr algn="r" eaLnBrk="0" fontAlgn="base" hangingPunct="0">
                <a:spcBef>
                  <a:spcPct val="0"/>
                </a:spcBef>
                <a:spcAft>
                  <a:spcPct val="0"/>
                </a:spcAft>
                <a:defRPr/>
              </a:pPr>
              <a:t>‹Nº›</a:t>
            </a:fld>
            <a:endParaRPr lang="en-US"/>
          </a:p>
        </p:txBody>
      </p:sp>
    </p:spTree>
    <p:extLst>
      <p:ext uri="{BB962C8B-B14F-4D97-AF65-F5344CB8AC3E}">
        <p14:creationId xmlns:p14="http://schemas.microsoft.com/office/powerpoint/2010/main" val="2663614631"/>
      </p:ext>
    </p:extLst>
  </p:cSld>
  <p:clrMap bg1="lt1" tx1="dk1" bg2="lt2" tx2="dk2" accent1="accent1" accent2="accent2" accent3="accent3" accent4="accent4" accent5="accent5" accent6="accent6" hlink="hlink" folHlink="folHlink"/>
  <p:sldLayoutIdLst>
    <p:sldLayoutId id="2147483868" r:id="rId1"/>
    <p:sldLayoutId id="2147483869" r:id="rId2"/>
    <p:sldLayoutId id="2147483870" r:id="rId3"/>
    <p:sldLayoutId id="2147483871" r:id="rId4"/>
    <p:sldLayoutId id="2147483872" r:id="rId5"/>
    <p:sldLayoutId id="2147483873" r:id="rId6"/>
    <p:sldLayoutId id="2147483874" r:id="rId7"/>
    <p:sldLayoutId id="2147483875" r:id="rId8"/>
    <p:sldLayoutId id="2147483876" r:id="rId9"/>
    <p:sldLayoutId id="2147483877" r:id="rId10"/>
    <p:sldLayoutId id="2147483878" r:id="rId11"/>
  </p:sldLayoutIdLst>
  <p:txStyles>
    <p:titleStyle>
      <a:lvl1pPr algn="ctr" rtl="0" eaLnBrk="0" fontAlgn="base" hangingPunct="0">
        <a:spcBef>
          <a:spcPct val="0"/>
        </a:spcBef>
        <a:spcAft>
          <a:spcPct val="0"/>
        </a:spcAft>
        <a:defRPr sz="3200" b="1">
          <a:solidFill>
            <a:srgbClr val="FFCC00"/>
          </a:solidFill>
          <a:latin typeface="+mj-lt"/>
          <a:ea typeface="+mj-ea"/>
          <a:cs typeface="+mj-cs"/>
        </a:defRPr>
      </a:lvl1pPr>
      <a:lvl2pPr algn="ctr" rtl="0" eaLnBrk="0" fontAlgn="base" hangingPunct="0">
        <a:spcBef>
          <a:spcPct val="0"/>
        </a:spcBef>
        <a:spcAft>
          <a:spcPct val="0"/>
        </a:spcAft>
        <a:defRPr sz="3200" b="1">
          <a:solidFill>
            <a:srgbClr val="FFCC00"/>
          </a:solidFill>
          <a:latin typeface="Arial" pitchFamily="34" charset="0"/>
        </a:defRPr>
      </a:lvl2pPr>
      <a:lvl3pPr algn="ctr" rtl="0" eaLnBrk="0" fontAlgn="base" hangingPunct="0">
        <a:spcBef>
          <a:spcPct val="0"/>
        </a:spcBef>
        <a:spcAft>
          <a:spcPct val="0"/>
        </a:spcAft>
        <a:defRPr sz="3200" b="1">
          <a:solidFill>
            <a:srgbClr val="FFCC00"/>
          </a:solidFill>
          <a:latin typeface="Arial" pitchFamily="34" charset="0"/>
        </a:defRPr>
      </a:lvl3pPr>
      <a:lvl4pPr algn="ctr" rtl="0" eaLnBrk="0" fontAlgn="base" hangingPunct="0">
        <a:spcBef>
          <a:spcPct val="0"/>
        </a:spcBef>
        <a:spcAft>
          <a:spcPct val="0"/>
        </a:spcAft>
        <a:defRPr sz="3200" b="1">
          <a:solidFill>
            <a:srgbClr val="FFCC00"/>
          </a:solidFill>
          <a:latin typeface="Arial" pitchFamily="34" charset="0"/>
        </a:defRPr>
      </a:lvl4pPr>
      <a:lvl5pPr algn="ctr" rtl="0" eaLnBrk="0" fontAlgn="base" hangingPunct="0">
        <a:spcBef>
          <a:spcPct val="0"/>
        </a:spcBef>
        <a:spcAft>
          <a:spcPct val="0"/>
        </a:spcAft>
        <a:defRPr sz="3200" b="1">
          <a:solidFill>
            <a:srgbClr val="FFCC00"/>
          </a:solidFill>
          <a:latin typeface="Arial" pitchFamily="34" charset="0"/>
        </a:defRPr>
      </a:lvl5pPr>
      <a:lvl6pPr marL="457200" algn="ctr" rtl="0" eaLnBrk="0" fontAlgn="base" hangingPunct="0">
        <a:spcBef>
          <a:spcPct val="0"/>
        </a:spcBef>
        <a:spcAft>
          <a:spcPct val="0"/>
        </a:spcAft>
        <a:defRPr sz="3200" b="1">
          <a:solidFill>
            <a:srgbClr val="FFCC00"/>
          </a:solidFill>
          <a:latin typeface="Arial" pitchFamily="34" charset="0"/>
        </a:defRPr>
      </a:lvl6pPr>
      <a:lvl7pPr marL="914400" algn="ctr" rtl="0" eaLnBrk="0" fontAlgn="base" hangingPunct="0">
        <a:spcBef>
          <a:spcPct val="0"/>
        </a:spcBef>
        <a:spcAft>
          <a:spcPct val="0"/>
        </a:spcAft>
        <a:defRPr sz="3200" b="1">
          <a:solidFill>
            <a:srgbClr val="FFCC00"/>
          </a:solidFill>
          <a:latin typeface="Arial" pitchFamily="34" charset="0"/>
        </a:defRPr>
      </a:lvl7pPr>
      <a:lvl8pPr marL="1371600" algn="ctr" rtl="0" eaLnBrk="0" fontAlgn="base" hangingPunct="0">
        <a:spcBef>
          <a:spcPct val="0"/>
        </a:spcBef>
        <a:spcAft>
          <a:spcPct val="0"/>
        </a:spcAft>
        <a:defRPr sz="3200" b="1">
          <a:solidFill>
            <a:srgbClr val="FFCC00"/>
          </a:solidFill>
          <a:latin typeface="Arial" pitchFamily="34" charset="0"/>
        </a:defRPr>
      </a:lvl8pPr>
      <a:lvl9pPr marL="1828800" algn="ctr" rtl="0" eaLnBrk="0" fontAlgn="base" hangingPunct="0">
        <a:spcBef>
          <a:spcPct val="0"/>
        </a:spcBef>
        <a:spcAft>
          <a:spcPct val="0"/>
        </a:spcAft>
        <a:defRPr sz="3200" b="1">
          <a:solidFill>
            <a:srgbClr val="FFCC00"/>
          </a:solidFill>
          <a:latin typeface="Arial" pitchFamily="34" charset="0"/>
        </a:defRPr>
      </a:lvl9pPr>
    </p:titleStyle>
    <p:bodyStyle>
      <a:lvl1pPr marL="342900" indent="-342900" algn="l" rtl="0" eaLnBrk="0" fontAlgn="base" hangingPunct="0">
        <a:spcBef>
          <a:spcPct val="20000"/>
        </a:spcBef>
        <a:spcAft>
          <a:spcPct val="0"/>
        </a:spcAft>
        <a:buClr>
          <a:srgbClr val="CCFFFF"/>
        </a:buClr>
        <a:buSzPct val="80000"/>
        <a:buFont typeface="Monotype Sorts" pitchFamily="2" charset="2"/>
        <a:buChar char="n"/>
        <a:defRPr sz="2400" b="1">
          <a:solidFill>
            <a:srgbClr val="CCFFFF"/>
          </a:solidFill>
          <a:latin typeface="+mn-lt"/>
          <a:ea typeface="+mn-ea"/>
          <a:cs typeface="+mn-cs"/>
        </a:defRPr>
      </a:lvl1pPr>
      <a:lvl2pPr marL="742950" indent="-285750" algn="l" rtl="0" eaLnBrk="0" fontAlgn="base" hangingPunct="0">
        <a:spcBef>
          <a:spcPct val="20000"/>
        </a:spcBef>
        <a:spcAft>
          <a:spcPct val="0"/>
        </a:spcAft>
        <a:buClr>
          <a:srgbClr val="CCFFFF"/>
        </a:buClr>
        <a:buSzPct val="80000"/>
        <a:buFont typeface="Monotype Sorts" pitchFamily="2" charset="2"/>
        <a:buChar char="n"/>
        <a:defRPr sz="2000" b="1">
          <a:solidFill>
            <a:srgbClr val="CCFFFF"/>
          </a:solidFill>
          <a:latin typeface="+mn-lt"/>
        </a:defRPr>
      </a:lvl2pPr>
      <a:lvl3pPr marL="1143000" indent="-228600" algn="l" rtl="0" eaLnBrk="0" fontAlgn="base" hangingPunct="0">
        <a:spcBef>
          <a:spcPct val="20000"/>
        </a:spcBef>
        <a:spcAft>
          <a:spcPct val="0"/>
        </a:spcAft>
        <a:buClr>
          <a:srgbClr val="CCFFFF"/>
        </a:buClr>
        <a:buSzPct val="80000"/>
        <a:buFont typeface="Monotype Sorts" pitchFamily="2" charset="2"/>
        <a:buChar char="n"/>
        <a:defRPr sz="2400" b="1">
          <a:solidFill>
            <a:srgbClr val="CCFFFF"/>
          </a:solidFill>
          <a:latin typeface="+mn-lt"/>
        </a:defRPr>
      </a:lvl3pPr>
      <a:lvl4pPr marL="1600200" indent="-228600" algn="l" rtl="0" eaLnBrk="0" fontAlgn="base" hangingPunct="0">
        <a:spcBef>
          <a:spcPct val="20000"/>
        </a:spcBef>
        <a:spcAft>
          <a:spcPct val="0"/>
        </a:spcAft>
        <a:buClr>
          <a:srgbClr val="CCFFFF"/>
        </a:buClr>
        <a:buSzPct val="80000"/>
        <a:buFont typeface="Monotype Sorts" pitchFamily="2" charset="2"/>
        <a:buChar char="n"/>
        <a:defRPr sz="1600" b="1">
          <a:solidFill>
            <a:srgbClr val="CCFFFF"/>
          </a:solidFill>
          <a:latin typeface="+mn-lt"/>
        </a:defRPr>
      </a:lvl4pPr>
      <a:lvl5pPr marL="2057400" indent="-228600" algn="l" rtl="0" eaLnBrk="0" fontAlgn="base" hangingPunct="0">
        <a:spcBef>
          <a:spcPct val="20000"/>
        </a:spcBef>
        <a:spcAft>
          <a:spcPct val="0"/>
        </a:spcAft>
        <a:buClr>
          <a:srgbClr val="CCFFFF"/>
        </a:buClr>
        <a:buSzPct val="80000"/>
        <a:buFont typeface="Monotype Sorts" pitchFamily="2" charset="2"/>
        <a:buChar char="n"/>
        <a:defRPr sz="1600" b="1">
          <a:solidFill>
            <a:srgbClr val="CCFFFF"/>
          </a:solidFill>
          <a:latin typeface="+mn-lt"/>
        </a:defRPr>
      </a:lvl5pPr>
      <a:lvl6pPr marL="2514600" indent="-228600" algn="l" rtl="0" eaLnBrk="0" fontAlgn="base" hangingPunct="0">
        <a:spcBef>
          <a:spcPct val="20000"/>
        </a:spcBef>
        <a:spcAft>
          <a:spcPct val="0"/>
        </a:spcAft>
        <a:buClr>
          <a:srgbClr val="CCFFFF"/>
        </a:buClr>
        <a:buSzPct val="80000"/>
        <a:buFont typeface="Monotype Sorts" pitchFamily="2" charset="2"/>
        <a:buChar char="n"/>
        <a:defRPr sz="1600" b="1">
          <a:solidFill>
            <a:srgbClr val="CCFFFF"/>
          </a:solidFill>
          <a:latin typeface="+mn-lt"/>
        </a:defRPr>
      </a:lvl6pPr>
      <a:lvl7pPr marL="2971800" indent="-228600" algn="l" rtl="0" eaLnBrk="0" fontAlgn="base" hangingPunct="0">
        <a:spcBef>
          <a:spcPct val="20000"/>
        </a:spcBef>
        <a:spcAft>
          <a:spcPct val="0"/>
        </a:spcAft>
        <a:buClr>
          <a:srgbClr val="CCFFFF"/>
        </a:buClr>
        <a:buSzPct val="80000"/>
        <a:buFont typeface="Monotype Sorts" pitchFamily="2" charset="2"/>
        <a:buChar char="n"/>
        <a:defRPr sz="1600" b="1">
          <a:solidFill>
            <a:srgbClr val="CCFFFF"/>
          </a:solidFill>
          <a:latin typeface="+mn-lt"/>
        </a:defRPr>
      </a:lvl7pPr>
      <a:lvl8pPr marL="3429000" indent="-228600" algn="l" rtl="0" eaLnBrk="0" fontAlgn="base" hangingPunct="0">
        <a:spcBef>
          <a:spcPct val="20000"/>
        </a:spcBef>
        <a:spcAft>
          <a:spcPct val="0"/>
        </a:spcAft>
        <a:buClr>
          <a:srgbClr val="CCFFFF"/>
        </a:buClr>
        <a:buSzPct val="80000"/>
        <a:buFont typeface="Monotype Sorts" pitchFamily="2" charset="2"/>
        <a:buChar char="n"/>
        <a:defRPr sz="1600" b="1">
          <a:solidFill>
            <a:srgbClr val="CCFFFF"/>
          </a:solidFill>
          <a:latin typeface="+mn-lt"/>
        </a:defRPr>
      </a:lvl8pPr>
      <a:lvl9pPr marL="3886200" indent="-228600" algn="l" rtl="0" eaLnBrk="0" fontAlgn="base" hangingPunct="0">
        <a:spcBef>
          <a:spcPct val="20000"/>
        </a:spcBef>
        <a:spcAft>
          <a:spcPct val="0"/>
        </a:spcAft>
        <a:buClr>
          <a:srgbClr val="CCFFFF"/>
        </a:buClr>
        <a:buSzPct val="80000"/>
        <a:buFont typeface="Monotype Sorts" pitchFamily="2" charset="2"/>
        <a:buChar char="n"/>
        <a:defRPr sz="1600" b="1">
          <a:solidFill>
            <a:srgbClr val="CCFFFF"/>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Pr>
        <a:blipFill dpi="0" rotWithShape="0">
          <a:blip r:embed="rId5"/>
          <a:srcRect/>
          <a:stretch>
            <a:fillRect/>
          </a:stretch>
        </a:blip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685800" y="3048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4099" name="Rectangle 3"/>
          <p:cNvSpPr>
            <a:spLocks noGrp="1" noChangeArrowheads="1"/>
          </p:cNvSpPr>
          <p:nvPr>
            <p:ph type="body" idx="1"/>
          </p:nvPr>
        </p:nvSpPr>
        <p:spPr bwMode="auto">
          <a:xfrm>
            <a:off x="685800" y="1600200"/>
            <a:ext cx="7772400"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a:latin typeface="Times New Roman" pitchFamily="18" charset="0"/>
              </a:defRPr>
            </a:lvl1pPr>
          </a:lstStyle>
          <a:p>
            <a:pPr eaLnBrk="0" fontAlgn="base" hangingPunct="0">
              <a:spcBef>
                <a:spcPct val="0"/>
              </a:spcBef>
              <a:spcAft>
                <a:spcPct val="0"/>
              </a:spcAft>
              <a:defRPr/>
            </a:pPr>
            <a:endParaRPr lang="en-US">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Times New Roman" pitchFamily="18" charset="0"/>
              </a:defRPr>
            </a:lvl1pPr>
          </a:lstStyle>
          <a:p>
            <a:pPr eaLnBrk="0" fontAlgn="base" hangingPunct="0">
              <a:spcBef>
                <a:spcPct val="0"/>
              </a:spcBef>
              <a:spcAft>
                <a:spcPct val="0"/>
              </a:spcAft>
              <a:defRPr/>
            </a:pPr>
            <a:endParaRPr lang="en-US">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Times New Roman" pitchFamily="18" charset="0"/>
              </a:defRPr>
            </a:lvl1pPr>
          </a:lstStyle>
          <a:p>
            <a:pPr algn="r" eaLnBrk="0" fontAlgn="base" hangingPunct="0">
              <a:spcBef>
                <a:spcPct val="0"/>
              </a:spcBef>
              <a:spcAft>
                <a:spcPct val="0"/>
              </a:spcAft>
              <a:defRPr/>
            </a:pPr>
            <a:fld id="{24026804-8D22-4450-9B9E-AFC72460B0F5}" type="slidenum">
              <a:rPr lang="en-US">
                <a:solidFill>
                  <a:srgbClr val="000000"/>
                </a:solidFill>
              </a:rPr>
              <a:pPr algn="r" eaLnBrk="0" fontAlgn="base" hangingPunct="0">
                <a:spcBef>
                  <a:spcPct val="0"/>
                </a:spcBef>
                <a:spcAft>
                  <a:spcPct val="0"/>
                </a:spcAft>
                <a:defRPr/>
              </a:pPr>
              <a:t>‹Nº›</a:t>
            </a:fld>
            <a:endParaRPr lang="en-US">
              <a:solidFill>
                <a:srgbClr val="000000"/>
              </a:solidFill>
            </a:endParaRPr>
          </a:p>
        </p:txBody>
      </p:sp>
    </p:spTree>
    <p:extLst>
      <p:ext uri="{BB962C8B-B14F-4D97-AF65-F5344CB8AC3E}">
        <p14:creationId xmlns:p14="http://schemas.microsoft.com/office/powerpoint/2010/main" val="570145748"/>
      </p:ext>
    </p:extLst>
  </p:cSld>
  <p:clrMap bg1="lt1" tx1="dk1" bg2="lt2" tx2="dk2" accent1="accent1" accent2="accent2" accent3="accent3" accent4="accent4" accent5="accent5" accent6="accent6" hlink="hlink" folHlink="folHlink"/>
  <p:sldLayoutIdLst>
    <p:sldLayoutId id="2147483880" r:id="rId1"/>
    <p:sldLayoutId id="2147483881" r:id="rId2"/>
    <p:sldLayoutId id="2147483882" r:id="rId3"/>
  </p:sldLayoutIdLst>
  <p:txStyles>
    <p:titleStyle>
      <a:lvl1pPr algn="ctr" rtl="0" eaLnBrk="0" fontAlgn="base" hangingPunct="0">
        <a:spcBef>
          <a:spcPct val="0"/>
        </a:spcBef>
        <a:spcAft>
          <a:spcPct val="0"/>
        </a:spcAft>
        <a:defRPr sz="3200" b="1">
          <a:solidFill>
            <a:srgbClr val="FFCC00"/>
          </a:solidFill>
          <a:latin typeface="+mj-lt"/>
          <a:ea typeface="+mj-ea"/>
          <a:cs typeface="+mj-cs"/>
        </a:defRPr>
      </a:lvl1pPr>
      <a:lvl2pPr algn="ctr" rtl="0" eaLnBrk="0" fontAlgn="base" hangingPunct="0">
        <a:spcBef>
          <a:spcPct val="0"/>
        </a:spcBef>
        <a:spcAft>
          <a:spcPct val="0"/>
        </a:spcAft>
        <a:defRPr sz="3200" b="1">
          <a:solidFill>
            <a:srgbClr val="FFCC00"/>
          </a:solidFill>
          <a:latin typeface="Arial" charset="0"/>
        </a:defRPr>
      </a:lvl2pPr>
      <a:lvl3pPr algn="ctr" rtl="0" eaLnBrk="0" fontAlgn="base" hangingPunct="0">
        <a:spcBef>
          <a:spcPct val="0"/>
        </a:spcBef>
        <a:spcAft>
          <a:spcPct val="0"/>
        </a:spcAft>
        <a:defRPr sz="3200" b="1">
          <a:solidFill>
            <a:srgbClr val="FFCC00"/>
          </a:solidFill>
          <a:latin typeface="Arial" charset="0"/>
        </a:defRPr>
      </a:lvl3pPr>
      <a:lvl4pPr algn="ctr" rtl="0" eaLnBrk="0" fontAlgn="base" hangingPunct="0">
        <a:spcBef>
          <a:spcPct val="0"/>
        </a:spcBef>
        <a:spcAft>
          <a:spcPct val="0"/>
        </a:spcAft>
        <a:defRPr sz="3200" b="1">
          <a:solidFill>
            <a:srgbClr val="FFCC00"/>
          </a:solidFill>
          <a:latin typeface="Arial" charset="0"/>
        </a:defRPr>
      </a:lvl4pPr>
      <a:lvl5pPr algn="ctr" rtl="0" eaLnBrk="0" fontAlgn="base" hangingPunct="0">
        <a:spcBef>
          <a:spcPct val="0"/>
        </a:spcBef>
        <a:spcAft>
          <a:spcPct val="0"/>
        </a:spcAft>
        <a:defRPr sz="3200" b="1">
          <a:solidFill>
            <a:srgbClr val="FFCC00"/>
          </a:solidFill>
          <a:latin typeface="Arial" charset="0"/>
        </a:defRPr>
      </a:lvl5pPr>
      <a:lvl6pPr marL="457200" algn="ctr" rtl="0" eaLnBrk="0" fontAlgn="base" hangingPunct="0">
        <a:spcBef>
          <a:spcPct val="0"/>
        </a:spcBef>
        <a:spcAft>
          <a:spcPct val="0"/>
        </a:spcAft>
        <a:defRPr sz="3200" b="1">
          <a:solidFill>
            <a:srgbClr val="FFCC00"/>
          </a:solidFill>
          <a:latin typeface="Arial" charset="0"/>
        </a:defRPr>
      </a:lvl6pPr>
      <a:lvl7pPr marL="914400" algn="ctr" rtl="0" eaLnBrk="0" fontAlgn="base" hangingPunct="0">
        <a:spcBef>
          <a:spcPct val="0"/>
        </a:spcBef>
        <a:spcAft>
          <a:spcPct val="0"/>
        </a:spcAft>
        <a:defRPr sz="3200" b="1">
          <a:solidFill>
            <a:srgbClr val="FFCC00"/>
          </a:solidFill>
          <a:latin typeface="Arial" charset="0"/>
        </a:defRPr>
      </a:lvl7pPr>
      <a:lvl8pPr marL="1371600" algn="ctr" rtl="0" eaLnBrk="0" fontAlgn="base" hangingPunct="0">
        <a:spcBef>
          <a:spcPct val="0"/>
        </a:spcBef>
        <a:spcAft>
          <a:spcPct val="0"/>
        </a:spcAft>
        <a:defRPr sz="3200" b="1">
          <a:solidFill>
            <a:srgbClr val="FFCC00"/>
          </a:solidFill>
          <a:latin typeface="Arial" charset="0"/>
        </a:defRPr>
      </a:lvl8pPr>
      <a:lvl9pPr marL="1828800" algn="ctr" rtl="0" eaLnBrk="0" fontAlgn="base" hangingPunct="0">
        <a:spcBef>
          <a:spcPct val="0"/>
        </a:spcBef>
        <a:spcAft>
          <a:spcPct val="0"/>
        </a:spcAft>
        <a:defRPr sz="3200" b="1">
          <a:solidFill>
            <a:srgbClr val="FFCC00"/>
          </a:solidFill>
          <a:latin typeface="Arial" charset="0"/>
        </a:defRPr>
      </a:lvl9pPr>
    </p:titleStyle>
    <p:bodyStyle>
      <a:lvl1pPr marL="342900" indent="-342900" algn="l" rtl="0" eaLnBrk="0" fontAlgn="base" hangingPunct="0">
        <a:spcBef>
          <a:spcPct val="20000"/>
        </a:spcBef>
        <a:spcAft>
          <a:spcPct val="0"/>
        </a:spcAft>
        <a:buClr>
          <a:srgbClr val="CCFFFF"/>
        </a:buClr>
        <a:buSzPct val="80000"/>
        <a:buFont typeface="Monotype Sorts" pitchFamily="2" charset="2"/>
        <a:buChar char="n"/>
        <a:defRPr sz="2400" b="1">
          <a:solidFill>
            <a:srgbClr val="CCFFFF"/>
          </a:solidFill>
          <a:latin typeface="+mn-lt"/>
          <a:ea typeface="+mn-ea"/>
          <a:cs typeface="+mn-cs"/>
        </a:defRPr>
      </a:lvl1pPr>
      <a:lvl2pPr marL="742950" indent="-285750" algn="l" rtl="0" eaLnBrk="0" fontAlgn="base" hangingPunct="0">
        <a:spcBef>
          <a:spcPct val="20000"/>
        </a:spcBef>
        <a:spcAft>
          <a:spcPct val="0"/>
        </a:spcAft>
        <a:buClr>
          <a:srgbClr val="CCFFFF"/>
        </a:buClr>
        <a:buSzPct val="80000"/>
        <a:buFont typeface="Monotype Sorts" pitchFamily="2" charset="2"/>
        <a:buChar char="n"/>
        <a:defRPr sz="2000" b="1">
          <a:solidFill>
            <a:srgbClr val="CCFFFF"/>
          </a:solidFill>
          <a:latin typeface="+mn-lt"/>
        </a:defRPr>
      </a:lvl2pPr>
      <a:lvl3pPr marL="1143000" indent="-228600" algn="l" rtl="0" eaLnBrk="0" fontAlgn="base" hangingPunct="0">
        <a:spcBef>
          <a:spcPct val="20000"/>
        </a:spcBef>
        <a:spcAft>
          <a:spcPct val="0"/>
        </a:spcAft>
        <a:buClr>
          <a:srgbClr val="CCFFFF"/>
        </a:buClr>
        <a:buSzPct val="80000"/>
        <a:buFont typeface="Monotype Sorts" pitchFamily="2" charset="2"/>
        <a:buChar char="n"/>
        <a:defRPr sz="2400" b="1">
          <a:solidFill>
            <a:srgbClr val="CCFFFF"/>
          </a:solidFill>
          <a:latin typeface="+mn-lt"/>
        </a:defRPr>
      </a:lvl3pPr>
      <a:lvl4pPr marL="1600200" indent="-228600" algn="l" rtl="0" eaLnBrk="0" fontAlgn="base" hangingPunct="0">
        <a:spcBef>
          <a:spcPct val="20000"/>
        </a:spcBef>
        <a:spcAft>
          <a:spcPct val="0"/>
        </a:spcAft>
        <a:buClr>
          <a:srgbClr val="CCFFFF"/>
        </a:buClr>
        <a:buSzPct val="80000"/>
        <a:buFont typeface="Monotype Sorts" pitchFamily="2" charset="2"/>
        <a:buChar char="n"/>
        <a:defRPr sz="1600" b="1">
          <a:solidFill>
            <a:srgbClr val="CCFFFF"/>
          </a:solidFill>
          <a:latin typeface="+mn-lt"/>
        </a:defRPr>
      </a:lvl4pPr>
      <a:lvl5pPr marL="2057400" indent="-228600" algn="l" rtl="0" eaLnBrk="0" fontAlgn="base" hangingPunct="0">
        <a:spcBef>
          <a:spcPct val="20000"/>
        </a:spcBef>
        <a:spcAft>
          <a:spcPct val="0"/>
        </a:spcAft>
        <a:buClr>
          <a:srgbClr val="CCFFFF"/>
        </a:buClr>
        <a:buSzPct val="80000"/>
        <a:buFont typeface="Monotype Sorts" pitchFamily="2" charset="2"/>
        <a:buChar char="n"/>
        <a:defRPr sz="1600" b="1">
          <a:solidFill>
            <a:srgbClr val="CCFFFF"/>
          </a:solidFill>
          <a:latin typeface="+mn-lt"/>
        </a:defRPr>
      </a:lvl5pPr>
      <a:lvl6pPr marL="2514600" indent="-228600" algn="l" rtl="0" eaLnBrk="0" fontAlgn="base" hangingPunct="0">
        <a:spcBef>
          <a:spcPct val="20000"/>
        </a:spcBef>
        <a:spcAft>
          <a:spcPct val="0"/>
        </a:spcAft>
        <a:buClr>
          <a:srgbClr val="CCFFFF"/>
        </a:buClr>
        <a:buSzPct val="80000"/>
        <a:buFont typeface="Monotype Sorts" pitchFamily="2" charset="2"/>
        <a:buChar char="n"/>
        <a:defRPr sz="1600" b="1">
          <a:solidFill>
            <a:srgbClr val="CCFFFF"/>
          </a:solidFill>
          <a:latin typeface="+mn-lt"/>
        </a:defRPr>
      </a:lvl6pPr>
      <a:lvl7pPr marL="2971800" indent="-228600" algn="l" rtl="0" eaLnBrk="0" fontAlgn="base" hangingPunct="0">
        <a:spcBef>
          <a:spcPct val="20000"/>
        </a:spcBef>
        <a:spcAft>
          <a:spcPct val="0"/>
        </a:spcAft>
        <a:buClr>
          <a:srgbClr val="CCFFFF"/>
        </a:buClr>
        <a:buSzPct val="80000"/>
        <a:buFont typeface="Monotype Sorts" pitchFamily="2" charset="2"/>
        <a:buChar char="n"/>
        <a:defRPr sz="1600" b="1">
          <a:solidFill>
            <a:srgbClr val="CCFFFF"/>
          </a:solidFill>
          <a:latin typeface="+mn-lt"/>
        </a:defRPr>
      </a:lvl7pPr>
      <a:lvl8pPr marL="3429000" indent="-228600" algn="l" rtl="0" eaLnBrk="0" fontAlgn="base" hangingPunct="0">
        <a:spcBef>
          <a:spcPct val="20000"/>
        </a:spcBef>
        <a:spcAft>
          <a:spcPct val="0"/>
        </a:spcAft>
        <a:buClr>
          <a:srgbClr val="CCFFFF"/>
        </a:buClr>
        <a:buSzPct val="80000"/>
        <a:buFont typeface="Monotype Sorts" pitchFamily="2" charset="2"/>
        <a:buChar char="n"/>
        <a:defRPr sz="1600" b="1">
          <a:solidFill>
            <a:srgbClr val="CCFFFF"/>
          </a:solidFill>
          <a:latin typeface="+mn-lt"/>
        </a:defRPr>
      </a:lvl8pPr>
      <a:lvl9pPr marL="3886200" indent="-228600" algn="l" rtl="0" eaLnBrk="0" fontAlgn="base" hangingPunct="0">
        <a:spcBef>
          <a:spcPct val="20000"/>
        </a:spcBef>
        <a:spcAft>
          <a:spcPct val="0"/>
        </a:spcAft>
        <a:buClr>
          <a:srgbClr val="CCFFFF"/>
        </a:buClr>
        <a:buSzPct val="80000"/>
        <a:buFont typeface="Monotype Sorts" pitchFamily="2" charset="2"/>
        <a:buChar char="n"/>
        <a:defRPr sz="1600" b="1">
          <a:solidFill>
            <a:srgbClr val="CCFFFF"/>
          </a:solidFill>
          <a:latin typeface="+mn-lt"/>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cSld>
    <p:bg>
      <p:bgPr>
        <a:solidFill>
          <a:srgbClr val="0D2E5D"/>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685800" y="3048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051" name="Rectangle 3"/>
          <p:cNvSpPr>
            <a:spLocks noGrp="1" noChangeArrowheads="1"/>
          </p:cNvSpPr>
          <p:nvPr>
            <p:ph type="body" idx="1"/>
          </p:nvPr>
        </p:nvSpPr>
        <p:spPr bwMode="auto">
          <a:xfrm>
            <a:off x="685800" y="1600200"/>
            <a:ext cx="7772400"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a:lvl1pPr>
          </a:lstStyle>
          <a:p>
            <a:pPr eaLnBrk="0" fontAlgn="base" hangingPunct="0">
              <a:spcBef>
                <a:spcPct val="0"/>
              </a:spcBef>
              <a:spcAft>
                <a:spcPct val="0"/>
              </a:spcAft>
              <a:defRPr/>
            </a:pPr>
            <a:endParaRPr lang="en-US">
              <a:solidFill>
                <a:srgbClr val="000000"/>
              </a:solidFill>
              <a:latin typeface="Times New Roman" pitchFamily="18" charset="0"/>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eaLnBrk="0" fontAlgn="base" hangingPunct="0">
              <a:spcBef>
                <a:spcPct val="0"/>
              </a:spcBef>
              <a:spcAft>
                <a:spcPct val="0"/>
              </a:spcAft>
              <a:defRPr/>
            </a:pPr>
            <a:endParaRPr lang="en-US">
              <a:solidFill>
                <a:srgbClr val="000000"/>
              </a:solidFill>
              <a:latin typeface="Times New Roman" pitchFamily="18" charset="0"/>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lgn="r" eaLnBrk="0" fontAlgn="base" hangingPunct="0">
              <a:spcBef>
                <a:spcPct val="0"/>
              </a:spcBef>
              <a:spcAft>
                <a:spcPct val="0"/>
              </a:spcAft>
              <a:defRPr/>
            </a:pPr>
            <a:fld id="{743CD672-5488-48DD-9D23-71204AE42E92}" type="slidenum">
              <a:rPr lang="en-US">
                <a:solidFill>
                  <a:srgbClr val="000000"/>
                </a:solidFill>
                <a:latin typeface="Times New Roman" pitchFamily="18" charset="0"/>
              </a:rPr>
              <a:pPr algn="r" eaLnBrk="0" fontAlgn="base" hangingPunct="0">
                <a:spcBef>
                  <a:spcPct val="0"/>
                </a:spcBef>
                <a:spcAft>
                  <a:spcPct val="0"/>
                </a:spcAft>
                <a:defRPr/>
              </a:pPr>
              <a:t>‹Nº›</a:t>
            </a:fld>
            <a:endParaRPr lang="en-US">
              <a:solidFill>
                <a:srgbClr val="000000"/>
              </a:solidFill>
              <a:latin typeface="Times New Roman" pitchFamily="18" charset="0"/>
            </a:endParaRPr>
          </a:p>
        </p:txBody>
      </p:sp>
    </p:spTree>
    <p:extLst>
      <p:ext uri="{BB962C8B-B14F-4D97-AF65-F5344CB8AC3E}">
        <p14:creationId xmlns:p14="http://schemas.microsoft.com/office/powerpoint/2010/main" val="1894832463"/>
      </p:ext>
    </p:extLst>
  </p:cSld>
  <p:clrMap bg1="lt1" tx1="dk1" bg2="lt2" tx2="dk2" accent1="accent1" accent2="accent2" accent3="accent3" accent4="accent4" accent5="accent5" accent6="accent6" hlink="hlink" folHlink="folHlink"/>
  <p:sldLayoutIdLst>
    <p:sldLayoutId id="2147483884" r:id="rId1"/>
    <p:sldLayoutId id="2147483885" r:id="rId2"/>
    <p:sldLayoutId id="2147483886" r:id="rId3"/>
    <p:sldLayoutId id="2147483887" r:id="rId4"/>
    <p:sldLayoutId id="2147483888" r:id="rId5"/>
    <p:sldLayoutId id="2147483889" r:id="rId6"/>
    <p:sldLayoutId id="2147483890" r:id="rId7"/>
    <p:sldLayoutId id="2147483891" r:id="rId8"/>
    <p:sldLayoutId id="2147483892" r:id="rId9"/>
    <p:sldLayoutId id="2147483893" r:id="rId10"/>
    <p:sldLayoutId id="2147483894" r:id="rId11"/>
    <p:sldLayoutId id="2147483895" r:id="rId12"/>
    <p:sldLayoutId id="2147483896" r:id="rId13"/>
    <p:sldLayoutId id="2147483897" r:id="rId14"/>
  </p:sldLayoutIdLst>
  <p:txStyles>
    <p:titleStyle>
      <a:lvl1pPr algn="ctr" rtl="0" eaLnBrk="0" fontAlgn="base" hangingPunct="0">
        <a:spcBef>
          <a:spcPct val="0"/>
        </a:spcBef>
        <a:spcAft>
          <a:spcPct val="0"/>
        </a:spcAft>
        <a:defRPr sz="3200" b="1">
          <a:solidFill>
            <a:srgbClr val="FFCC00"/>
          </a:solidFill>
          <a:latin typeface="+mj-lt"/>
          <a:ea typeface="+mj-ea"/>
          <a:cs typeface="+mj-cs"/>
        </a:defRPr>
      </a:lvl1pPr>
      <a:lvl2pPr algn="ctr" rtl="0" eaLnBrk="0" fontAlgn="base" hangingPunct="0">
        <a:spcBef>
          <a:spcPct val="0"/>
        </a:spcBef>
        <a:spcAft>
          <a:spcPct val="0"/>
        </a:spcAft>
        <a:defRPr sz="3200" b="1">
          <a:solidFill>
            <a:srgbClr val="FFCC00"/>
          </a:solidFill>
          <a:latin typeface="Arial" charset="0"/>
        </a:defRPr>
      </a:lvl2pPr>
      <a:lvl3pPr algn="ctr" rtl="0" eaLnBrk="0" fontAlgn="base" hangingPunct="0">
        <a:spcBef>
          <a:spcPct val="0"/>
        </a:spcBef>
        <a:spcAft>
          <a:spcPct val="0"/>
        </a:spcAft>
        <a:defRPr sz="3200" b="1">
          <a:solidFill>
            <a:srgbClr val="FFCC00"/>
          </a:solidFill>
          <a:latin typeface="Arial" charset="0"/>
        </a:defRPr>
      </a:lvl3pPr>
      <a:lvl4pPr algn="ctr" rtl="0" eaLnBrk="0" fontAlgn="base" hangingPunct="0">
        <a:spcBef>
          <a:spcPct val="0"/>
        </a:spcBef>
        <a:spcAft>
          <a:spcPct val="0"/>
        </a:spcAft>
        <a:defRPr sz="3200" b="1">
          <a:solidFill>
            <a:srgbClr val="FFCC00"/>
          </a:solidFill>
          <a:latin typeface="Arial" charset="0"/>
        </a:defRPr>
      </a:lvl4pPr>
      <a:lvl5pPr algn="ctr" rtl="0" eaLnBrk="0" fontAlgn="base" hangingPunct="0">
        <a:spcBef>
          <a:spcPct val="0"/>
        </a:spcBef>
        <a:spcAft>
          <a:spcPct val="0"/>
        </a:spcAft>
        <a:defRPr sz="3200" b="1">
          <a:solidFill>
            <a:srgbClr val="FFCC00"/>
          </a:solidFill>
          <a:latin typeface="Arial" charset="0"/>
        </a:defRPr>
      </a:lvl5pPr>
      <a:lvl6pPr marL="457200" algn="ctr" rtl="0" eaLnBrk="0" fontAlgn="base" hangingPunct="0">
        <a:spcBef>
          <a:spcPct val="0"/>
        </a:spcBef>
        <a:spcAft>
          <a:spcPct val="0"/>
        </a:spcAft>
        <a:defRPr sz="3200" b="1">
          <a:solidFill>
            <a:srgbClr val="FFCC00"/>
          </a:solidFill>
          <a:latin typeface="Arial" charset="0"/>
        </a:defRPr>
      </a:lvl6pPr>
      <a:lvl7pPr marL="914400" algn="ctr" rtl="0" eaLnBrk="0" fontAlgn="base" hangingPunct="0">
        <a:spcBef>
          <a:spcPct val="0"/>
        </a:spcBef>
        <a:spcAft>
          <a:spcPct val="0"/>
        </a:spcAft>
        <a:defRPr sz="3200" b="1">
          <a:solidFill>
            <a:srgbClr val="FFCC00"/>
          </a:solidFill>
          <a:latin typeface="Arial" charset="0"/>
        </a:defRPr>
      </a:lvl7pPr>
      <a:lvl8pPr marL="1371600" algn="ctr" rtl="0" eaLnBrk="0" fontAlgn="base" hangingPunct="0">
        <a:spcBef>
          <a:spcPct val="0"/>
        </a:spcBef>
        <a:spcAft>
          <a:spcPct val="0"/>
        </a:spcAft>
        <a:defRPr sz="3200" b="1">
          <a:solidFill>
            <a:srgbClr val="FFCC00"/>
          </a:solidFill>
          <a:latin typeface="Arial" charset="0"/>
        </a:defRPr>
      </a:lvl8pPr>
      <a:lvl9pPr marL="1828800" algn="ctr" rtl="0" eaLnBrk="0" fontAlgn="base" hangingPunct="0">
        <a:spcBef>
          <a:spcPct val="0"/>
        </a:spcBef>
        <a:spcAft>
          <a:spcPct val="0"/>
        </a:spcAft>
        <a:defRPr sz="3200" b="1">
          <a:solidFill>
            <a:srgbClr val="FFCC00"/>
          </a:solidFill>
          <a:latin typeface="Arial" charset="0"/>
        </a:defRPr>
      </a:lvl9pPr>
    </p:titleStyle>
    <p:bodyStyle>
      <a:lvl1pPr marL="342900" indent="-342900" algn="l" rtl="0" eaLnBrk="0" fontAlgn="base" hangingPunct="0">
        <a:spcBef>
          <a:spcPct val="20000"/>
        </a:spcBef>
        <a:spcAft>
          <a:spcPct val="0"/>
        </a:spcAft>
        <a:buClr>
          <a:srgbClr val="CCFFFF"/>
        </a:buClr>
        <a:buSzPct val="80000"/>
        <a:buFont typeface="Monotype Sorts" pitchFamily="2" charset="2"/>
        <a:buChar char="n"/>
        <a:defRPr sz="2400" b="1">
          <a:solidFill>
            <a:srgbClr val="CCFFFF"/>
          </a:solidFill>
          <a:latin typeface="+mn-lt"/>
          <a:ea typeface="+mn-ea"/>
          <a:cs typeface="+mn-cs"/>
        </a:defRPr>
      </a:lvl1pPr>
      <a:lvl2pPr marL="742950" indent="-285750" algn="l" rtl="0" eaLnBrk="0" fontAlgn="base" hangingPunct="0">
        <a:spcBef>
          <a:spcPct val="20000"/>
        </a:spcBef>
        <a:spcAft>
          <a:spcPct val="0"/>
        </a:spcAft>
        <a:buClr>
          <a:srgbClr val="CCFFFF"/>
        </a:buClr>
        <a:buSzPct val="80000"/>
        <a:buFont typeface="Monotype Sorts" pitchFamily="2" charset="2"/>
        <a:buChar char="n"/>
        <a:defRPr sz="2000" b="1">
          <a:solidFill>
            <a:srgbClr val="CCFFFF"/>
          </a:solidFill>
          <a:latin typeface="+mn-lt"/>
        </a:defRPr>
      </a:lvl2pPr>
      <a:lvl3pPr marL="1143000" indent="-228600" algn="l" rtl="0" eaLnBrk="0" fontAlgn="base" hangingPunct="0">
        <a:spcBef>
          <a:spcPct val="20000"/>
        </a:spcBef>
        <a:spcAft>
          <a:spcPct val="0"/>
        </a:spcAft>
        <a:buClr>
          <a:srgbClr val="CCFFFF"/>
        </a:buClr>
        <a:buSzPct val="80000"/>
        <a:buFont typeface="Monotype Sorts" pitchFamily="2" charset="2"/>
        <a:buChar char="n"/>
        <a:defRPr sz="2400" b="1">
          <a:solidFill>
            <a:srgbClr val="CCFFFF"/>
          </a:solidFill>
          <a:latin typeface="+mn-lt"/>
        </a:defRPr>
      </a:lvl3pPr>
      <a:lvl4pPr marL="1600200" indent="-228600" algn="l" rtl="0" eaLnBrk="0" fontAlgn="base" hangingPunct="0">
        <a:spcBef>
          <a:spcPct val="20000"/>
        </a:spcBef>
        <a:spcAft>
          <a:spcPct val="0"/>
        </a:spcAft>
        <a:buClr>
          <a:srgbClr val="CCFFFF"/>
        </a:buClr>
        <a:buSzPct val="80000"/>
        <a:buFont typeface="Monotype Sorts" pitchFamily="2" charset="2"/>
        <a:buChar char="n"/>
        <a:defRPr sz="1600" b="1">
          <a:solidFill>
            <a:srgbClr val="CCFFFF"/>
          </a:solidFill>
          <a:latin typeface="+mn-lt"/>
        </a:defRPr>
      </a:lvl4pPr>
      <a:lvl5pPr marL="2057400" indent="-228600" algn="l" rtl="0" eaLnBrk="0" fontAlgn="base" hangingPunct="0">
        <a:spcBef>
          <a:spcPct val="20000"/>
        </a:spcBef>
        <a:spcAft>
          <a:spcPct val="0"/>
        </a:spcAft>
        <a:buClr>
          <a:srgbClr val="CCFFFF"/>
        </a:buClr>
        <a:buSzPct val="80000"/>
        <a:buFont typeface="Monotype Sorts" pitchFamily="2" charset="2"/>
        <a:buChar char="n"/>
        <a:defRPr sz="1600" b="1">
          <a:solidFill>
            <a:srgbClr val="CCFFFF"/>
          </a:solidFill>
          <a:latin typeface="+mn-lt"/>
        </a:defRPr>
      </a:lvl5pPr>
      <a:lvl6pPr marL="2514600" indent="-228600" algn="l" rtl="0" eaLnBrk="0" fontAlgn="base" hangingPunct="0">
        <a:spcBef>
          <a:spcPct val="20000"/>
        </a:spcBef>
        <a:spcAft>
          <a:spcPct val="0"/>
        </a:spcAft>
        <a:buClr>
          <a:srgbClr val="CCFFFF"/>
        </a:buClr>
        <a:buSzPct val="80000"/>
        <a:buFont typeface="Monotype Sorts" pitchFamily="2" charset="2"/>
        <a:buChar char="n"/>
        <a:defRPr sz="1600" b="1">
          <a:solidFill>
            <a:srgbClr val="CCFFFF"/>
          </a:solidFill>
          <a:latin typeface="+mn-lt"/>
        </a:defRPr>
      </a:lvl6pPr>
      <a:lvl7pPr marL="2971800" indent="-228600" algn="l" rtl="0" eaLnBrk="0" fontAlgn="base" hangingPunct="0">
        <a:spcBef>
          <a:spcPct val="20000"/>
        </a:spcBef>
        <a:spcAft>
          <a:spcPct val="0"/>
        </a:spcAft>
        <a:buClr>
          <a:srgbClr val="CCFFFF"/>
        </a:buClr>
        <a:buSzPct val="80000"/>
        <a:buFont typeface="Monotype Sorts" pitchFamily="2" charset="2"/>
        <a:buChar char="n"/>
        <a:defRPr sz="1600" b="1">
          <a:solidFill>
            <a:srgbClr val="CCFFFF"/>
          </a:solidFill>
          <a:latin typeface="+mn-lt"/>
        </a:defRPr>
      </a:lvl7pPr>
      <a:lvl8pPr marL="3429000" indent="-228600" algn="l" rtl="0" eaLnBrk="0" fontAlgn="base" hangingPunct="0">
        <a:spcBef>
          <a:spcPct val="20000"/>
        </a:spcBef>
        <a:spcAft>
          <a:spcPct val="0"/>
        </a:spcAft>
        <a:buClr>
          <a:srgbClr val="CCFFFF"/>
        </a:buClr>
        <a:buSzPct val="80000"/>
        <a:buFont typeface="Monotype Sorts" pitchFamily="2" charset="2"/>
        <a:buChar char="n"/>
        <a:defRPr sz="1600" b="1">
          <a:solidFill>
            <a:srgbClr val="CCFFFF"/>
          </a:solidFill>
          <a:latin typeface="+mn-lt"/>
        </a:defRPr>
      </a:lvl8pPr>
      <a:lvl9pPr marL="3886200" indent="-228600" algn="l" rtl="0" eaLnBrk="0" fontAlgn="base" hangingPunct="0">
        <a:spcBef>
          <a:spcPct val="20000"/>
        </a:spcBef>
        <a:spcAft>
          <a:spcPct val="0"/>
        </a:spcAft>
        <a:buClr>
          <a:srgbClr val="CCFFFF"/>
        </a:buClr>
        <a:buSzPct val="80000"/>
        <a:buFont typeface="Monotype Sorts" pitchFamily="2" charset="2"/>
        <a:buChar char="n"/>
        <a:defRPr sz="1600" b="1">
          <a:solidFill>
            <a:srgbClr val="CCFFFF"/>
          </a:solidFill>
          <a:latin typeface="+mn-lt"/>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cSld>
    <p:bg>
      <p:bgPr>
        <a:blipFill dpi="0" rotWithShape="0">
          <a:blip r:embed="rId5"/>
          <a:srcRect/>
          <a:stretch>
            <a:fillRect/>
          </a:stretch>
        </a:blip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685800" y="3048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4099" name="Rectangle 3"/>
          <p:cNvSpPr>
            <a:spLocks noGrp="1" noChangeArrowheads="1"/>
          </p:cNvSpPr>
          <p:nvPr>
            <p:ph type="body" idx="1"/>
          </p:nvPr>
        </p:nvSpPr>
        <p:spPr bwMode="auto">
          <a:xfrm>
            <a:off x="685800" y="1600200"/>
            <a:ext cx="7772400"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a:latin typeface="Times New Roman" pitchFamily="18" charset="0"/>
              </a:defRPr>
            </a:lvl1pPr>
          </a:lstStyle>
          <a:p>
            <a:pPr eaLnBrk="0" fontAlgn="base" hangingPunct="0">
              <a:spcBef>
                <a:spcPct val="0"/>
              </a:spcBef>
              <a:spcAft>
                <a:spcPct val="0"/>
              </a:spcAft>
              <a:defRPr/>
            </a:pPr>
            <a:endParaRPr lang="en-US">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Times New Roman" pitchFamily="18" charset="0"/>
              </a:defRPr>
            </a:lvl1pPr>
          </a:lstStyle>
          <a:p>
            <a:pPr eaLnBrk="0" fontAlgn="base" hangingPunct="0">
              <a:spcBef>
                <a:spcPct val="0"/>
              </a:spcBef>
              <a:spcAft>
                <a:spcPct val="0"/>
              </a:spcAft>
              <a:defRPr/>
            </a:pPr>
            <a:endParaRPr lang="en-US">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Times New Roman" pitchFamily="18" charset="0"/>
              </a:defRPr>
            </a:lvl1pPr>
          </a:lstStyle>
          <a:p>
            <a:pPr algn="r" eaLnBrk="0" fontAlgn="base" hangingPunct="0">
              <a:spcBef>
                <a:spcPct val="0"/>
              </a:spcBef>
              <a:spcAft>
                <a:spcPct val="0"/>
              </a:spcAft>
              <a:defRPr/>
            </a:pPr>
            <a:fld id="{24026804-8D22-4450-9B9E-AFC72460B0F5}" type="slidenum">
              <a:rPr lang="en-US">
                <a:solidFill>
                  <a:srgbClr val="000000"/>
                </a:solidFill>
              </a:rPr>
              <a:pPr algn="r" eaLnBrk="0" fontAlgn="base" hangingPunct="0">
                <a:spcBef>
                  <a:spcPct val="0"/>
                </a:spcBef>
                <a:spcAft>
                  <a:spcPct val="0"/>
                </a:spcAft>
                <a:defRPr/>
              </a:pPr>
              <a:t>‹Nº›</a:t>
            </a:fld>
            <a:endParaRPr lang="en-US">
              <a:solidFill>
                <a:srgbClr val="000000"/>
              </a:solidFill>
            </a:endParaRPr>
          </a:p>
        </p:txBody>
      </p:sp>
    </p:spTree>
    <p:extLst>
      <p:ext uri="{BB962C8B-B14F-4D97-AF65-F5344CB8AC3E}">
        <p14:creationId xmlns:p14="http://schemas.microsoft.com/office/powerpoint/2010/main" val="190407852"/>
      </p:ext>
    </p:extLst>
  </p:cSld>
  <p:clrMap bg1="lt1" tx1="dk1" bg2="lt2" tx2="dk2" accent1="accent1" accent2="accent2" accent3="accent3" accent4="accent4" accent5="accent5" accent6="accent6" hlink="hlink" folHlink="folHlink"/>
  <p:sldLayoutIdLst>
    <p:sldLayoutId id="2147483899" r:id="rId1"/>
    <p:sldLayoutId id="2147483900" r:id="rId2"/>
    <p:sldLayoutId id="2147483901" r:id="rId3"/>
  </p:sldLayoutIdLst>
  <p:txStyles>
    <p:titleStyle>
      <a:lvl1pPr algn="ctr" rtl="0" eaLnBrk="0" fontAlgn="base" hangingPunct="0">
        <a:spcBef>
          <a:spcPct val="0"/>
        </a:spcBef>
        <a:spcAft>
          <a:spcPct val="0"/>
        </a:spcAft>
        <a:defRPr sz="3200" b="1">
          <a:solidFill>
            <a:srgbClr val="FFCC00"/>
          </a:solidFill>
          <a:latin typeface="+mj-lt"/>
          <a:ea typeface="+mj-ea"/>
          <a:cs typeface="+mj-cs"/>
        </a:defRPr>
      </a:lvl1pPr>
      <a:lvl2pPr algn="ctr" rtl="0" eaLnBrk="0" fontAlgn="base" hangingPunct="0">
        <a:spcBef>
          <a:spcPct val="0"/>
        </a:spcBef>
        <a:spcAft>
          <a:spcPct val="0"/>
        </a:spcAft>
        <a:defRPr sz="3200" b="1">
          <a:solidFill>
            <a:srgbClr val="FFCC00"/>
          </a:solidFill>
          <a:latin typeface="Arial" charset="0"/>
        </a:defRPr>
      </a:lvl2pPr>
      <a:lvl3pPr algn="ctr" rtl="0" eaLnBrk="0" fontAlgn="base" hangingPunct="0">
        <a:spcBef>
          <a:spcPct val="0"/>
        </a:spcBef>
        <a:spcAft>
          <a:spcPct val="0"/>
        </a:spcAft>
        <a:defRPr sz="3200" b="1">
          <a:solidFill>
            <a:srgbClr val="FFCC00"/>
          </a:solidFill>
          <a:latin typeface="Arial" charset="0"/>
        </a:defRPr>
      </a:lvl3pPr>
      <a:lvl4pPr algn="ctr" rtl="0" eaLnBrk="0" fontAlgn="base" hangingPunct="0">
        <a:spcBef>
          <a:spcPct val="0"/>
        </a:spcBef>
        <a:spcAft>
          <a:spcPct val="0"/>
        </a:spcAft>
        <a:defRPr sz="3200" b="1">
          <a:solidFill>
            <a:srgbClr val="FFCC00"/>
          </a:solidFill>
          <a:latin typeface="Arial" charset="0"/>
        </a:defRPr>
      </a:lvl4pPr>
      <a:lvl5pPr algn="ctr" rtl="0" eaLnBrk="0" fontAlgn="base" hangingPunct="0">
        <a:spcBef>
          <a:spcPct val="0"/>
        </a:spcBef>
        <a:spcAft>
          <a:spcPct val="0"/>
        </a:spcAft>
        <a:defRPr sz="3200" b="1">
          <a:solidFill>
            <a:srgbClr val="FFCC00"/>
          </a:solidFill>
          <a:latin typeface="Arial" charset="0"/>
        </a:defRPr>
      </a:lvl5pPr>
      <a:lvl6pPr marL="457200" algn="ctr" rtl="0" eaLnBrk="0" fontAlgn="base" hangingPunct="0">
        <a:spcBef>
          <a:spcPct val="0"/>
        </a:spcBef>
        <a:spcAft>
          <a:spcPct val="0"/>
        </a:spcAft>
        <a:defRPr sz="3200" b="1">
          <a:solidFill>
            <a:srgbClr val="FFCC00"/>
          </a:solidFill>
          <a:latin typeface="Arial" charset="0"/>
        </a:defRPr>
      </a:lvl6pPr>
      <a:lvl7pPr marL="914400" algn="ctr" rtl="0" eaLnBrk="0" fontAlgn="base" hangingPunct="0">
        <a:spcBef>
          <a:spcPct val="0"/>
        </a:spcBef>
        <a:spcAft>
          <a:spcPct val="0"/>
        </a:spcAft>
        <a:defRPr sz="3200" b="1">
          <a:solidFill>
            <a:srgbClr val="FFCC00"/>
          </a:solidFill>
          <a:latin typeface="Arial" charset="0"/>
        </a:defRPr>
      </a:lvl7pPr>
      <a:lvl8pPr marL="1371600" algn="ctr" rtl="0" eaLnBrk="0" fontAlgn="base" hangingPunct="0">
        <a:spcBef>
          <a:spcPct val="0"/>
        </a:spcBef>
        <a:spcAft>
          <a:spcPct val="0"/>
        </a:spcAft>
        <a:defRPr sz="3200" b="1">
          <a:solidFill>
            <a:srgbClr val="FFCC00"/>
          </a:solidFill>
          <a:latin typeface="Arial" charset="0"/>
        </a:defRPr>
      </a:lvl8pPr>
      <a:lvl9pPr marL="1828800" algn="ctr" rtl="0" eaLnBrk="0" fontAlgn="base" hangingPunct="0">
        <a:spcBef>
          <a:spcPct val="0"/>
        </a:spcBef>
        <a:spcAft>
          <a:spcPct val="0"/>
        </a:spcAft>
        <a:defRPr sz="3200" b="1">
          <a:solidFill>
            <a:srgbClr val="FFCC00"/>
          </a:solidFill>
          <a:latin typeface="Arial" charset="0"/>
        </a:defRPr>
      </a:lvl9pPr>
    </p:titleStyle>
    <p:bodyStyle>
      <a:lvl1pPr marL="342900" indent="-342900" algn="l" rtl="0" eaLnBrk="0" fontAlgn="base" hangingPunct="0">
        <a:spcBef>
          <a:spcPct val="20000"/>
        </a:spcBef>
        <a:spcAft>
          <a:spcPct val="0"/>
        </a:spcAft>
        <a:buClr>
          <a:srgbClr val="CCFFFF"/>
        </a:buClr>
        <a:buSzPct val="80000"/>
        <a:buFont typeface="Monotype Sorts" pitchFamily="2" charset="2"/>
        <a:buChar char="n"/>
        <a:defRPr sz="2400" b="1">
          <a:solidFill>
            <a:srgbClr val="CCFFFF"/>
          </a:solidFill>
          <a:latin typeface="+mn-lt"/>
          <a:ea typeface="+mn-ea"/>
          <a:cs typeface="+mn-cs"/>
        </a:defRPr>
      </a:lvl1pPr>
      <a:lvl2pPr marL="742950" indent="-285750" algn="l" rtl="0" eaLnBrk="0" fontAlgn="base" hangingPunct="0">
        <a:spcBef>
          <a:spcPct val="20000"/>
        </a:spcBef>
        <a:spcAft>
          <a:spcPct val="0"/>
        </a:spcAft>
        <a:buClr>
          <a:srgbClr val="CCFFFF"/>
        </a:buClr>
        <a:buSzPct val="80000"/>
        <a:buFont typeface="Monotype Sorts" pitchFamily="2" charset="2"/>
        <a:buChar char="n"/>
        <a:defRPr sz="2000" b="1">
          <a:solidFill>
            <a:srgbClr val="CCFFFF"/>
          </a:solidFill>
          <a:latin typeface="+mn-lt"/>
        </a:defRPr>
      </a:lvl2pPr>
      <a:lvl3pPr marL="1143000" indent="-228600" algn="l" rtl="0" eaLnBrk="0" fontAlgn="base" hangingPunct="0">
        <a:spcBef>
          <a:spcPct val="20000"/>
        </a:spcBef>
        <a:spcAft>
          <a:spcPct val="0"/>
        </a:spcAft>
        <a:buClr>
          <a:srgbClr val="CCFFFF"/>
        </a:buClr>
        <a:buSzPct val="80000"/>
        <a:buFont typeface="Monotype Sorts" pitchFamily="2" charset="2"/>
        <a:buChar char="n"/>
        <a:defRPr sz="2400" b="1">
          <a:solidFill>
            <a:srgbClr val="CCFFFF"/>
          </a:solidFill>
          <a:latin typeface="+mn-lt"/>
        </a:defRPr>
      </a:lvl3pPr>
      <a:lvl4pPr marL="1600200" indent="-228600" algn="l" rtl="0" eaLnBrk="0" fontAlgn="base" hangingPunct="0">
        <a:spcBef>
          <a:spcPct val="20000"/>
        </a:spcBef>
        <a:spcAft>
          <a:spcPct val="0"/>
        </a:spcAft>
        <a:buClr>
          <a:srgbClr val="CCFFFF"/>
        </a:buClr>
        <a:buSzPct val="80000"/>
        <a:buFont typeface="Monotype Sorts" pitchFamily="2" charset="2"/>
        <a:buChar char="n"/>
        <a:defRPr sz="1600" b="1">
          <a:solidFill>
            <a:srgbClr val="CCFFFF"/>
          </a:solidFill>
          <a:latin typeface="+mn-lt"/>
        </a:defRPr>
      </a:lvl4pPr>
      <a:lvl5pPr marL="2057400" indent="-228600" algn="l" rtl="0" eaLnBrk="0" fontAlgn="base" hangingPunct="0">
        <a:spcBef>
          <a:spcPct val="20000"/>
        </a:spcBef>
        <a:spcAft>
          <a:spcPct val="0"/>
        </a:spcAft>
        <a:buClr>
          <a:srgbClr val="CCFFFF"/>
        </a:buClr>
        <a:buSzPct val="80000"/>
        <a:buFont typeface="Monotype Sorts" pitchFamily="2" charset="2"/>
        <a:buChar char="n"/>
        <a:defRPr sz="1600" b="1">
          <a:solidFill>
            <a:srgbClr val="CCFFFF"/>
          </a:solidFill>
          <a:latin typeface="+mn-lt"/>
        </a:defRPr>
      </a:lvl5pPr>
      <a:lvl6pPr marL="2514600" indent="-228600" algn="l" rtl="0" eaLnBrk="0" fontAlgn="base" hangingPunct="0">
        <a:spcBef>
          <a:spcPct val="20000"/>
        </a:spcBef>
        <a:spcAft>
          <a:spcPct val="0"/>
        </a:spcAft>
        <a:buClr>
          <a:srgbClr val="CCFFFF"/>
        </a:buClr>
        <a:buSzPct val="80000"/>
        <a:buFont typeface="Monotype Sorts" pitchFamily="2" charset="2"/>
        <a:buChar char="n"/>
        <a:defRPr sz="1600" b="1">
          <a:solidFill>
            <a:srgbClr val="CCFFFF"/>
          </a:solidFill>
          <a:latin typeface="+mn-lt"/>
        </a:defRPr>
      </a:lvl6pPr>
      <a:lvl7pPr marL="2971800" indent="-228600" algn="l" rtl="0" eaLnBrk="0" fontAlgn="base" hangingPunct="0">
        <a:spcBef>
          <a:spcPct val="20000"/>
        </a:spcBef>
        <a:spcAft>
          <a:spcPct val="0"/>
        </a:spcAft>
        <a:buClr>
          <a:srgbClr val="CCFFFF"/>
        </a:buClr>
        <a:buSzPct val="80000"/>
        <a:buFont typeface="Monotype Sorts" pitchFamily="2" charset="2"/>
        <a:buChar char="n"/>
        <a:defRPr sz="1600" b="1">
          <a:solidFill>
            <a:srgbClr val="CCFFFF"/>
          </a:solidFill>
          <a:latin typeface="+mn-lt"/>
        </a:defRPr>
      </a:lvl7pPr>
      <a:lvl8pPr marL="3429000" indent="-228600" algn="l" rtl="0" eaLnBrk="0" fontAlgn="base" hangingPunct="0">
        <a:spcBef>
          <a:spcPct val="20000"/>
        </a:spcBef>
        <a:spcAft>
          <a:spcPct val="0"/>
        </a:spcAft>
        <a:buClr>
          <a:srgbClr val="CCFFFF"/>
        </a:buClr>
        <a:buSzPct val="80000"/>
        <a:buFont typeface="Monotype Sorts" pitchFamily="2" charset="2"/>
        <a:buChar char="n"/>
        <a:defRPr sz="1600" b="1">
          <a:solidFill>
            <a:srgbClr val="CCFFFF"/>
          </a:solidFill>
          <a:latin typeface="+mn-lt"/>
        </a:defRPr>
      </a:lvl8pPr>
      <a:lvl9pPr marL="3886200" indent="-228600" algn="l" rtl="0" eaLnBrk="0" fontAlgn="base" hangingPunct="0">
        <a:spcBef>
          <a:spcPct val="20000"/>
        </a:spcBef>
        <a:spcAft>
          <a:spcPct val="0"/>
        </a:spcAft>
        <a:buClr>
          <a:srgbClr val="CCFFFF"/>
        </a:buClr>
        <a:buSzPct val="80000"/>
        <a:buFont typeface="Monotype Sorts" pitchFamily="2" charset="2"/>
        <a:buChar char="n"/>
        <a:defRPr sz="1600" b="1">
          <a:solidFill>
            <a:srgbClr val="CCFFFF"/>
          </a:solidFill>
          <a:latin typeface="+mn-lt"/>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cSld>
    <p:bg>
      <p:bgPr>
        <a:blipFill dpi="0" rotWithShape="0">
          <a:blip r:embed="rId5"/>
          <a:srcRect/>
          <a:stretch>
            <a:fillRect/>
          </a:stretch>
        </a:blip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685800" y="3048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4099" name="Rectangle 3"/>
          <p:cNvSpPr>
            <a:spLocks noGrp="1" noChangeArrowheads="1"/>
          </p:cNvSpPr>
          <p:nvPr>
            <p:ph type="body" idx="1"/>
          </p:nvPr>
        </p:nvSpPr>
        <p:spPr bwMode="auto">
          <a:xfrm>
            <a:off x="685800" y="1600200"/>
            <a:ext cx="7772400"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a:latin typeface="Times New Roman" pitchFamily="18" charset="0"/>
              </a:defRPr>
            </a:lvl1pPr>
          </a:lstStyle>
          <a:p>
            <a:pPr eaLnBrk="0" fontAlgn="base" hangingPunct="0">
              <a:spcBef>
                <a:spcPct val="0"/>
              </a:spcBef>
              <a:spcAft>
                <a:spcPct val="0"/>
              </a:spcAft>
              <a:defRPr/>
            </a:pPr>
            <a:endParaRPr lang="en-US">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Times New Roman" pitchFamily="18" charset="0"/>
              </a:defRPr>
            </a:lvl1pPr>
          </a:lstStyle>
          <a:p>
            <a:pPr eaLnBrk="0" fontAlgn="base" hangingPunct="0">
              <a:spcBef>
                <a:spcPct val="0"/>
              </a:spcBef>
              <a:spcAft>
                <a:spcPct val="0"/>
              </a:spcAft>
              <a:defRPr/>
            </a:pPr>
            <a:endParaRPr lang="en-US">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Times New Roman" pitchFamily="18" charset="0"/>
              </a:defRPr>
            </a:lvl1pPr>
          </a:lstStyle>
          <a:p>
            <a:pPr algn="r" eaLnBrk="0" fontAlgn="base" hangingPunct="0">
              <a:spcBef>
                <a:spcPct val="0"/>
              </a:spcBef>
              <a:spcAft>
                <a:spcPct val="0"/>
              </a:spcAft>
              <a:defRPr/>
            </a:pPr>
            <a:fld id="{24026804-8D22-4450-9B9E-AFC72460B0F5}" type="slidenum">
              <a:rPr lang="en-US">
                <a:solidFill>
                  <a:srgbClr val="000000"/>
                </a:solidFill>
              </a:rPr>
              <a:pPr algn="r" eaLnBrk="0" fontAlgn="base" hangingPunct="0">
                <a:spcBef>
                  <a:spcPct val="0"/>
                </a:spcBef>
                <a:spcAft>
                  <a:spcPct val="0"/>
                </a:spcAft>
                <a:defRPr/>
              </a:pPr>
              <a:t>‹Nº›</a:t>
            </a:fld>
            <a:endParaRPr lang="en-US">
              <a:solidFill>
                <a:srgbClr val="000000"/>
              </a:solidFill>
            </a:endParaRPr>
          </a:p>
        </p:txBody>
      </p:sp>
    </p:spTree>
    <p:extLst>
      <p:ext uri="{BB962C8B-B14F-4D97-AF65-F5344CB8AC3E}">
        <p14:creationId xmlns:p14="http://schemas.microsoft.com/office/powerpoint/2010/main" val="108499077"/>
      </p:ext>
    </p:extLst>
  </p:cSld>
  <p:clrMap bg1="lt1" tx1="dk1" bg2="lt2" tx2="dk2" accent1="accent1" accent2="accent2" accent3="accent3" accent4="accent4" accent5="accent5" accent6="accent6" hlink="hlink" folHlink="folHlink"/>
  <p:sldLayoutIdLst>
    <p:sldLayoutId id="2147483903" r:id="rId1"/>
    <p:sldLayoutId id="2147483904" r:id="rId2"/>
    <p:sldLayoutId id="2147483905" r:id="rId3"/>
  </p:sldLayoutIdLst>
  <p:txStyles>
    <p:titleStyle>
      <a:lvl1pPr algn="ctr" rtl="0" eaLnBrk="0" fontAlgn="base" hangingPunct="0">
        <a:spcBef>
          <a:spcPct val="0"/>
        </a:spcBef>
        <a:spcAft>
          <a:spcPct val="0"/>
        </a:spcAft>
        <a:defRPr sz="3200" b="1">
          <a:solidFill>
            <a:srgbClr val="FFCC00"/>
          </a:solidFill>
          <a:latin typeface="+mj-lt"/>
          <a:ea typeface="+mj-ea"/>
          <a:cs typeface="+mj-cs"/>
        </a:defRPr>
      </a:lvl1pPr>
      <a:lvl2pPr algn="ctr" rtl="0" eaLnBrk="0" fontAlgn="base" hangingPunct="0">
        <a:spcBef>
          <a:spcPct val="0"/>
        </a:spcBef>
        <a:spcAft>
          <a:spcPct val="0"/>
        </a:spcAft>
        <a:defRPr sz="3200" b="1">
          <a:solidFill>
            <a:srgbClr val="FFCC00"/>
          </a:solidFill>
          <a:latin typeface="Arial" charset="0"/>
        </a:defRPr>
      </a:lvl2pPr>
      <a:lvl3pPr algn="ctr" rtl="0" eaLnBrk="0" fontAlgn="base" hangingPunct="0">
        <a:spcBef>
          <a:spcPct val="0"/>
        </a:spcBef>
        <a:spcAft>
          <a:spcPct val="0"/>
        </a:spcAft>
        <a:defRPr sz="3200" b="1">
          <a:solidFill>
            <a:srgbClr val="FFCC00"/>
          </a:solidFill>
          <a:latin typeface="Arial" charset="0"/>
        </a:defRPr>
      </a:lvl3pPr>
      <a:lvl4pPr algn="ctr" rtl="0" eaLnBrk="0" fontAlgn="base" hangingPunct="0">
        <a:spcBef>
          <a:spcPct val="0"/>
        </a:spcBef>
        <a:spcAft>
          <a:spcPct val="0"/>
        </a:spcAft>
        <a:defRPr sz="3200" b="1">
          <a:solidFill>
            <a:srgbClr val="FFCC00"/>
          </a:solidFill>
          <a:latin typeface="Arial" charset="0"/>
        </a:defRPr>
      </a:lvl4pPr>
      <a:lvl5pPr algn="ctr" rtl="0" eaLnBrk="0" fontAlgn="base" hangingPunct="0">
        <a:spcBef>
          <a:spcPct val="0"/>
        </a:spcBef>
        <a:spcAft>
          <a:spcPct val="0"/>
        </a:spcAft>
        <a:defRPr sz="3200" b="1">
          <a:solidFill>
            <a:srgbClr val="FFCC00"/>
          </a:solidFill>
          <a:latin typeface="Arial" charset="0"/>
        </a:defRPr>
      </a:lvl5pPr>
      <a:lvl6pPr marL="457200" algn="ctr" rtl="0" eaLnBrk="0" fontAlgn="base" hangingPunct="0">
        <a:spcBef>
          <a:spcPct val="0"/>
        </a:spcBef>
        <a:spcAft>
          <a:spcPct val="0"/>
        </a:spcAft>
        <a:defRPr sz="3200" b="1">
          <a:solidFill>
            <a:srgbClr val="FFCC00"/>
          </a:solidFill>
          <a:latin typeface="Arial" charset="0"/>
        </a:defRPr>
      </a:lvl6pPr>
      <a:lvl7pPr marL="914400" algn="ctr" rtl="0" eaLnBrk="0" fontAlgn="base" hangingPunct="0">
        <a:spcBef>
          <a:spcPct val="0"/>
        </a:spcBef>
        <a:spcAft>
          <a:spcPct val="0"/>
        </a:spcAft>
        <a:defRPr sz="3200" b="1">
          <a:solidFill>
            <a:srgbClr val="FFCC00"/>
          </a:solidFill>
          <a:latin typeface="Arial" charset="0"/>
        </a:defRPr>
      </a:lvl7pPr>
      <a:lvl8pPr marL="1371600" algn="ctr" rtl="0" eaLnBrk="0" fontAlgn="base" hangingPunct="0">
        <a:spcBef>
          <a:spcPct val="0"/>
        </a:spcBef>
        <a:spcAft>
          <a:spcPct val="0"/>
        </a:spcAft>
        <a:defRPr sz="3200" b="1">
          <a:solidFill>
            <a:srgbClr val="FFCC00"/>
          </a:solidFill>
          <a:latin typeface="Arial" charset="0"/>
        </a:defRPr>
      </a:lvl8pPr>
      <a:lvl9pPr marL="1828800" algn="ctr" rtl="0" eaLnBrk="0" fontAlgn="base" hangingPunct="0">
        <a:spcBef>
          <a:spcPct val="0"/>
        </a:spcBef>
        <a:spcAft>
          <a:spcPct val="0"/>
        </a:spcAft>
        <a:defRPr sz="3200" b="1">
          <a:solidFill>
            <a:srgbClr val="FFCC00"/>
          </a:solidFill>
          <a:latin typeface="Arial" charset="0"/>
        </a:defRPr>
      </a:lvl9pPr>
    </p:titleStyle>
    <p:bodyStyle>
      <a:lvl1pPr marL="342900" indent="-342900" algn="l" rtl="0" eaLnBrk="0" fontAlgn="base" hangingPunct="0">
        <a:spcBef>
          <a:spcPct val="20000"/>
        </a:spcBef>
        <a:spcAft>
          <a:spcPct val="0"/>
        </a:spcAft>
        <a:buClr>
          <a:srgbClr val="CCFFFF"/>
        </a:buClr>
        <a:buSzPct val="80000"/>
        <a:buFont typeface="Monotype Sorts" pitchFamily="2" charset="2"/>
        <a:buChar char="n"/>
        <a:defRPr sz="2400" b="1">
          <a:solidFill>
            <a:srgbClr val="CCFFFF"/>
          </a:solidFill>
          <a:latin typeface="+mn-lt"/>
          <a:ea typeface="+mn-ea"/>
          <a:cs typeface="+mn-cs"/>
        </a:defRPr>
      </a:lvl1pPr>
      <a:lvl2pPr marL="742950" indent="-285750" algn="l" rtl="0" eaLnBrk="0" fontAlgn="base" hangingPunct="0">
        <a:spcBef>
          <a:spcPct val="20000"/>
        </a:spcBef>
        <a:spcAft>
          <a:spcPct val="0"/>
        </a:spcAft>
        <a:buClr>
          <a:srgbClr val="CCFFFF"/>
        </a:buClr>
        <a:buSzPct val="80000"/>
        <a:buFont typeface="Monotype Sorts" pitchFamily="2" charset="2"/>
        <a:buChar char="n"/>
        <a:defRPr sz="2000" b="1">
          <a:solidFill>
            <a:srgbClr val="CCFFFF"/>
          </a:solidFill>
          <a:latin typeface="+mn-lt"/>
        </a:defRPr>
      </a:lvl2pPr>
      <a:lvl3pPr marL="1143000" indent="-228600" algn="l" rtl="0" eaLnBrk="0" fontAlgn="base" hangingPunct="0">
        <a:spcBef>
          <a:spcPct val="20000"/>
        </a:spcBef>
        <a:spcAft>
          <a:spcPct val="0"/>
        </a:spcAft>
        <a:buClr>
          <a:srgbClr val="CCFFFF"/>
        </a:buClr>
        <a:buSzPct val="80000"/>
        <a:buFont typeface="Monotype Sorts" pitchFamily="2" charset="2"/>
        <a:buChar char="n"/>
        <a:defRPr sz="2400" b="1">
          <a:solidFill>
            <a:srgbClr val="CCFFFF"/>
          </a:solidFill>
          <a:latin typeface="+mn-lt"/>
        </a:defRPr>
      </a:lvl3pPr>
      <a:lvl4pPr marL="1600200" indent="-228600" algn="l" rtl="0" eaLnBrk="0" fontAlgn="base" hangingPunct="0">
        <a:spcBef>
          <a:spcPct val="20000"/>
        </a:spcBef>
        <a:spcAft>
          <a:spcPct val="0"/>
        </a:spcAft>
        <a:buClr>
          <a:srgbClr val="CCFFFF"/>
        </a:buClr>
        <a:buSzPct val="80000"/>
        <a:buFont typeface="Monotype Sorts" pitchFamily="2" charset="2"/>
        <a:buChar char="n"/>
        <a:defRPr sz="1600" b="1">
          <a:solidFill>
            <a:srgbClr val="CCFFFF"/>
          </a:solidFill>
          <a:latin typeface="+mn-lt"/>
        </a:defRPr>
      </a:lvl4pPr>
      <a:lvl5pPr marL="2057400" indent="-228600" algn="l" rtl="0" eaLnBrk="0" fontAlgn="base" hangingPunct="0">
        <a:spcBef>
          <a:spcPct val="20000"/>
        </a:spcBef>
        <a:spcAft>
          <a:spcPct val="0"/>
        </a:spcAft>
        <a:buClr>
          <a:srgbClr val="CCFFFF"/>
        </a:buClr>
        <a:buSzPct val="80000"/>
        <a:buFont typeface="Monotype Sorts" pitchFamily="2" charset="2"/>
        <a:buChar char="n"/>
        <a:defRPr sz="1600" b="1">
          <a:solidFill>
            <a:srgbClr val="CCFFFF"/>
          </a:solidFill>
          <a:latin typeface="+mn-lt"/>
        </a:defRPr>
      </a:lvl5pPr>
      <a:lvl6pPr marL="2514600" indent="-228600" algn="l" rtl="0" eaLnBrk="0" fontAlgn="base" hangingPunct="0">
        <a:spcBef>
          <a:spcPct val="20000"/>
        </a:spcBef>
        <a:spcAft>
          <a:spcPct val="0"/>
        </a:spcAft>
        <a:buClr>
          <a:srgbClr val="CCFFFF"/>
        </a:buClr>
        <a:buSzPct val="80000"/>
        <a:buFont typeface="Monotype Sorts" pitchFamily="2" charset="2"/>
        <a:buChar char="n"/>
        <a:defRPr sz="1600" b="1">
          <a:solidFill>
            <a:srgbClr val="CCFFFF"/>
          </a:solidFill>
          <a:latin typeface="+mn-lt"/>
        </a:defRPr>
      </a:lvl6pPr>
      <a:lvl7pPr marL="2971800" indent="-228600" algn="l" rtl="0" eaLnBrk="0" fontAlgn="base" hangingPunct="0">
        <a:spcBef>
          <a:spcPct val="20000"/>
        </a:spcBef>
        <a:spcAft>
          <a:spcPct val="0"/>
        </a:spcAft>
        <a:buClr>
          <a:srgbClr val="CCFFFF"/>
        </a:buClr>
        <a:buSzPct val="80000"/>
        <a:buFont typeface="Monotype Sorts" pitchFamily="2" charset="2"/>
        <a:buChar char="n"/>
        <a:defRPr sz="1600" b="1">
          <a:solidFill>
            <a:srgbClr val="CCFFFF"/>
          </a:solidFill>
          <a:latin typeface="+mn-lt"/>
        </a:defRPr>
      </a:lvl7pPr>
      <a:lvl8pPr marL="3429000" indent="-228600" algn="l" rtl="0" eaLnBrk="0" fontAlgn="base" hangingPunct="0">
        <a:spcBef>
          <a:spcPct val="20000"/>
        </a:spcBef>
        <a:spcAft>
          <a:spcPct val="0"/>
        </a:spcAft>
        <a:buClr>
          <a:srgbClr val="CCFFFF"/>
        </a:buClr>
        <a:buSzPct val="80000"/>
        <a:buFont typeface="Monotype Sorts" pitchFamily="2" charset="2"/>
        <a:buChar char="n"/>
        <a:defRPr sz="1600" b="1">
          <a:solidFill>
            <a:srgbClr val="CCFFFF"/>
          </a:solidFill>
          <a:latin typeface="+mn-lt"/>
        </a:defRPr>
      </a:lvl8pPr>
      <a:lvl9pPr marL="3886200" indent="-228600" algn="l" rtl="0" eaLnBrk="0" fontAlgn="base" hangingPunct="0">
        <a:spcBef>
          <a:spcPct val="20000"/>
        </a:spcBef>
        <a:spcAft>
          <a:spcPct val="0"/>
        </a:spcAft>
        <a:buClr>
          <a:srgbClr val="CCFFFF"/>
        </a:buClr>
        <a:buSzPct val="80000"/>
        <a:buFont typeface="Monotype Sorts" pitchFamily="2" charset="2"/>
        <a:buChar char="n"/>
        <a:defRPr sz="1600" b="1">
          <a:solidFill>
            <a:srgbClr val="CCFFFF"/>
          </a:solidFill>
          <a:latin typeface="+mn-lt"/>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cSld>
    <p:bg>
      <p:bgPr>
        <a:blipFill dpi="0" rotWithShape="0">
          <a:blip r:embed="rId5"/>
          <a:srcRect/>
          <a:stretch>
            <a:fillRect/>
          </a:stretch>
        </a:blip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685800" y="3048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4099" name="Rectangle 3"/>
          <p:cNvSpPr>
            <a:spLocks noGrp="1" noChangeArrowheads="1"/>
          </p:cNvSpPr>
          <p:nvPr>
            <p:ph type="body" idx="1"/>
          </p:nvPr>
        </p:nvSpPr>
        <p:spPr bwMode="auto">
          <a:xfrm>
            <a:off x="685800" y="1600200"/>
            <a:ext cx="7772400"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a:latin typeface="Times New Roman" pitchFamily="18" charset="0"/>
              </a:defRPr>
            </a:lvl1pPr>
          </a:lstStyle>
          <a:p>
            <a:pPr eaLnBrk="0" fontAlgn="base" hangingPunct="0">
              <a:spcBef>
                <a:spcPct val="0"/>
              </a:spcBef>
              <a:spcAft>
                <a:spcPct val="0"/>
              </a:spcAft>
              <a:defRPr/>
            </a:pPr>
            <a:endParaRPr lang="en-US">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Times New Roman" pitchFamily="18" charset="0"/>
              </a:defRPr>
            </a:lvl1pPr>
          </a:lstStyle>
          <a:p>
            <a:pPr eaLnBrk="0" fontAlgn="base" hangingPunct="0">
              <a:spcBef>
                <a:spcPct val="0"/>
              </a:spcBef>
              <a:spcAft>
                <a:spcPct val="0"/>
              </a:spcAft>
              <a:defRPr/>
            </a:pPr>
            <a:endParaRPr lang="en-US">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Times New Roman" pitchFamily="18" charset="0"/>
              </a:defRPr>
            </a:lvl1pPr>
          </a:lstStyle>
          <a:p>
            <a:pPr algn="r" eaLnBrk="0" fontAlgn="base" hangingPunct="0">
              <a:spcBef>
                <a:spcPct val="0"/>
              </a:spcBef>
              <a:spcAft>
                <a:spcPct val="0"/>
              </a:spcAft>
              <a:defRPr/>
            </a:pPr>
            <a:fld id="{24026804-8D22-4450-9B9E-AFC72460B0F5}" type="slidenum">
              <a:rPr lang="en-US">
                <a:solidFill>
                  <a:srgbClr val="000000"/>
                </a:solidFill>
              </a:rPr>
              <a:pPr algn="r" eaLnBrk="0" fontAlgn="base" hangingPunct="0">
                <a:spcBef>
                  <a:spcPct val="0"/>
                </a:spcBef>
                <a:spcAft>
                  <a:spcPct val="0"/>
                </a:spcAft>
                <a:defRPr/>
              </a:pPr>
              <a:t>‹Nº›</a:t>
            </a:fld>
            <a:endParaRPr lang="en-US">
              <a:solidFill>
                <a:srgbClr val="000000"/>
              </a:solidFill>
            </a:endParaRPr>
          </a:p>
        </p:txBody>
      </p:sp>
    </p:spTree>
    <p:extLst>
      <p:ext uri="{BB962C8B-B14F-4D97-AF65-F5344CB8AC3E}">
        <p14:creationId xmlns:p14="http://schemas.microsoft.com/office/powerpoint/2010/main" val="4176968187"/>
      </p:ext>
    </p:extLst>
  </p:cSld>
  <p:clrMap bg1="lt1" tx1="dk1" bg2="lt2" tx2="dk2" accent1="accent1" accent2="accent2" accent3="accent3" accent4="accent4" accent5="accent5" accent6="accent6" hlink="hlink" folHlink="folHlink"/>
  <p:sldLayoutIdLst>
    <p:sldLayoutId id="2147483907" r:id="rId1"/>
    <p:sldLayoutId id="2147483908" r:id="rId2"/>
    <p:sldLayoutId id="2147483909" r:id="rId3"/>
  </p:sldLayoutIdLst>
  <p:txStyles>
    <p:titleStyle>
      <a:lvl1pPr algn="ctr" rtl="0" eaLnBrk="0" fontAlgn="base" hangingPunct="0">
        <a:spcBef>
          <a:spcPct val="0"/>
        </a:spcBef>
        <a:spcAft>
          <a:spcPct val="0"/>
        </a:spcAft>
        <a:defRPr sz="3200" b="1">
          <a:solidFill>
            <a:srgbClr val="FFCC00"/>
          </a:solidFill>
          <a:latin typeface="+mj-lt"/>
          <a:ea typeface="+mj-ea"/>
          <a:cs typeface="+mj-cs"/>
        </a:defRPr>
      </a:lvl1pPr>
      <a:lvl2pPr algn="ctr" rtl="0" eaLnBrk="0" fontAlgn="base" hangingPunct="0">
        <a:spcBef>
          <a:spcPct val="0"/>
        </a:spcBef>
        <a:spcAft>
          <a:spcPct val="0"/>
        </a:spcAft>
        <a:defRPr sz="3200" b="1">
          <a:solidFill>
            <a:srgbClr val="FFCC00"/>
          </a:solidFill>
          <a:latin typeface="Arial" charset="0"/>
        </a:defRPr>
      </a:lvl2pPr>
      <a:lvl3pPr algn="ctr" rtl="0" eaLnBrk="0" fontAlgn="base" hangingPunct="0">
        <a:spcBef>
          <a:spcPct val="0"/>
        </a:spcBef>
        <a:spcAft>
          <a:spcPct val="0"/>
        </a:spcAft>
        <a:defRPr sz="3200" b="1">
          <a:solidFill>
            <a:srgbClr val="FFCC00"/>
          </a:solidFill>
          <a:latin typeface="Arial" charset="0"/>
        </a:defRPr>
      </a:lvl3pPr>
      <a:lvl4pPr algn="ctr" rtl="0" eaLnBrk="0" fontAlgn="base" hangingPunct="0">
        <a:spcBef>
          <a:spcPct val="0"/>
        </a:spcBef>
        <a:spcAft>
          <a:spcPct val="0"/>
        </a:spcAft>
        <a:defRPr sz="3200" b="1">
          <a:solidFill>
            <a:srgbClr val="FFCC00"/>
          </a:solidFill>
          <a:latin typeface="Arial" charset="0"/>
        </a:defRPr>
      </a:lvl4pPr>
      <a:lvl5pPr algn="ctr" rtl="0" eaLnBrk="0" fontAlgn="base" hangingPunct="0">
        <a:spcBef>
          <a:spcPct val="0"/>
        </a:spcBef>
        <a:spcAft>
          <a:spcPct val="0"/>
        </a:spcAft>
        <a:defRPr sz="3200" b="1">
          <a:solidFill>
            <a:srgbClr val="FFCC00"/>
          </a:solidFill>
          <a:latin typeface="Arial" charset="0"/>
        </a:defRPr>
      </a:lvl5pPr>
      <a:lvl6pPr marL="457200" algn="ctr" rtl="0" eaLnBrk="0" fontAlgn="base" hangingPunct="0">
        <a:spcBef>
          <a:spcPct val="0"/>
        </a:spcBef>
        <a:spcAft>
          <a:spcPct val="0"/>
        </a:spcAft>
        <a:defRPr sz="3200" b="1">
          <a:solidFill>
            <a:srgbClr val="FFCC00"/>
          </a:solidFill>
          <a:latin typeface="Arial" charset="0"/>
        </a:defRPr>
      </a:lvl6pPr>
      <a:lvl7pPr marL="914400" algn="ctr" rtl="0" eaLnBrk="0" fontAlgn="base" hangingPunct="0">
        <a:spcBef>
          <a:spcPct val="0"/>
        </a:spcBef>
        <a:spcAft>
          <a:spcPct val="0"/>
        </a:spcAft>
        <a:defRPr sz="3200" b="1">
          <a:solidFill>
            <a:srgbClr val="FFCC00"/>
          </a:solidFill>
          <a:latin typeface="Arial" charset="0"/>
        </a:defRPr>
      </a:lvl7pPr>
      <a:lvl8pPr marL="1371600" algn="ctr" rtl="0" eaLnBrk="0" fontAlgn="base" hangingPunct="0">
        <a:spcBef>
          <a:spcPct val="0"/>
        </a:spcBef>
        <a:spcAft>
          <a:spcPct val="0"/>
        </a:spcAft>
        <a:defRPr sz="3200" b="1">
          <a:solidFill>
            <a:srgbClr val="FFCC00"/>
          </a:solidFill>
          <a:latin typeface="Arial" charset="0"/>
        </a:defRPr>
      </a:lvl8pPr>
      <a:lvl9pPr marL="1828800" algn="ctr" rtl="0" eaLnBrk="0" fontAlgn="base" hangingPunct="0">
        <a:spcBef>
          <a:spcPct val="0"/>
        </a:spcBef>
        <a:spcAft>
          <a:spcPct val="0"/>
        </a:spcAft>
        <a:defRPr sz="3200" b="1">
          <a:solidFill>
            <a:srgbClr val="FFCC00"/>
          </a:solidFill>
          <a:latin typeface="Arial" charset="0"/>
        </a:defRPr>
      </a:lvl9pPr>
    </p:titleStyle>
    <p:bodyStyle>
      <a:lvl1pPr marL="342900" indent="-342900" algn="l" rtl="0" eaLnBrk="0" fontAlgn="base" hangingPunct="0">
        <a:spcBef>
          <a:spcPct val="20000"/>
        </a:spcBef>
        <a:spcAft>
          <a:spcPct val="0"/>
        </a:spcAft>
        <a:buClr>
          <a:srgbClr val="CCFFFF"/>
        </a:buClr>
        <a:buSzPct val="80000"/>
        <a:buFont typeface="Monotype Sorts" pitchFamily="2" charset="2"/>
        <a:buChar char="n"/>
        <a:defRPr sz="2400" b="1">
          <a:solidFill>
            <a:srgbClr val="CCFFFF"/>
          </a:solidFill>
          <a:latin typeface="+mn-lt"/>
          <a:ea typeface="+mn-ea"/>
          <a:cs typeface="+mn-cs"/>
        </a:defRPr>
      </a:lvl1pPr>
      <a:lvl2pPr marL="742950" indent="-285750" algn="l" rtl="0" eaLnBrk="0" fontAlgn="base" hangingPunct="0">
        <a:spcBef>
          <a:spcPct val="20000"/>
        </a:spcBef>
        <a:spcAft>
          <a:spcPct val="0"/>
        </a:spcAft>
        <a:buClr>
          <a:srgbClr val="CCFFFF"/>
        </a:buClr>
        <a:buSzPct val="80000"/>
        <a:buFont typeface="Monotype Sorts" pitchFamily="2" charset="2"/>
        <a:buChar char="n"/>
        <a:defRPr sz="2000" b="1">
          <a:solidFill>
            <a:srgbClr val="CCFFFF"/>
          </a:solidFill>
          <a:latin typeface="+mn-lt"/>
        </a:defRPr>
      </a:lvl2pPr>
      <a:lvl3pPr marL="1143000" indent="-228600" algn="l" rtl="0" eaLnBrk="0" fontAlgn="base" hangingPunct="0">
        <a:spcBef>
          <a:spcPct val="20000"/>
        </a:spcBef>
        <a:spcAft>
          <a:spcPct val="0"/>
        </a:spcAft>
        <a:buClr>
          <a:srgbClr val="CCFFFF"/>
        </a:buClr>
        <a:buSzPct val="80000"/>
        <a:buFont typeface="Monotype Sorts" pitchFamily="2" charset="2"/>
        <a:buChar char="n"/>
        <a:defRPr sz="2400" b="1">
          <a:solidFill>
            <a:srgbClr val="CCFFFF"/>
          </a:solidFill>
          <a:latin typeface="+mn-lt"/>
        </a:defRPr>
      </a:lvl3pPr>
      <a:lvl4pPr marL="1600200" indent="-228600" algn="l" rtl="0" eaLnBrk="0" fontAlgn="base" hangingPunct="0">
        <a:spcBef>
          <a:spcPct val="20000"/>
        </a:spcBef>
        <a:spcAft>
          <a:spcPct val="0"/>
        </a:spcAft>
        <a:buClr>
          <a:srgbClr val="CCFFFF"/>
        </a:buClr>
        <a:buSzPct val="80000"/>
        <a:buFont typeface="Monotype Sorts" pitchFamily="2" charset="2"/>
        <a:buChar char="n"/>
        <a:defRPr sz="1600" b="1">
          <a:solidFill>
            <a:srgbClr val="CCFFFF"/>
          </a:solidFill>
          <a:latin typeface="+mn-lt"/>
        </a:defRPr>
      </a:lvl4pPr>
      <a:lvl5pPr marL="2057400" indent="-228600" algn="l" rtl="0" eaLnBrk="0" fontAlgn="base" hangingPunct="0">
        <a:spcBef>
          <a:spcPct val="20000"/>
        </a:spcBef>
        <a:spcAft>
          <a:spcPct val="0"/>
        </a:spcAft>
        <a:buClr>
          <a:srgbClr val="CCFFFF"/>
        </a:buClr>
        <a:buSzPct val="80000"/>
        <a:buFont typeface="Monotype Sorts" pitchFamily="2" charset="2"/>
        <a:buChar char="n"/>
        <a:defRPr sz="1600" b="1">
          <a:solidFill>
            <a:srgbClr val="CCFFFF"/>
          </a:solidFill>
          <a:latin typeface="+mn-lt"/>
        </a:defRPr>
      </a:lvl5pPr>
      <a:lvl6pPr marL="2514600" indent="-228600" algn="l" rtl="0" eaLnBrk="0" fontAlgn="base" hangingPunct="0">
        <a:spcBef>
          <a:spcPct val="20000"/>
        </a:spcBef>
        <a:spcAft>
          <a:spcPct val="0"/>
        </a:spcAft>
        <a:buClr>
          <a:srgbClr val="CCFFFF"/>
        </a:buClr>
        <a:buSzPct val="80000"/>
        <a:buFont typeface="Monotype Sorts" pitchFamily="2" charset="2"/>
        <a:buChar char="n"/>
        <a:defRPr sz="1600" b="1">
          <a:solidFill>
            <a:srgbClr val="CCFFFF"/>
          </a:solidFill>
          <a:latin typeface="+mn-lt"/>
        </a:defRPr>
      </a:lvl6pPr>
      <a:lvl7pPr marL="2971800" indent="-228600" algn="l" rtl="0" eaLnBrk="0" fontAlgn="base" hangingPunct="0">
        <a:spcBef>
          <a:spcPct val="20000"/>
        </a:spcBef>
        <a:spcAft>
          <a:spcPct val="0"/>
        </a:spcAft>
        <a:buClr>
          <a:srgbClr val="CCFFFF"/>
        </a:buClr>
        <a:buSzPct val="80000"/>
        <a:buFont typeface="Monotype Sorts" pitchFamily="2" charset="2"/>
        <a:buChar char="n"/>
        <a:defRPr sz="1600" b="1">
          <a:solidFill>
            <a:srgbClr val="CCFFFF"/>
          </a:solidFill>
          <a:latin typeface="+mn-lt"/>
        </a:defRPr>
      </a:lvl7pPr>
      <a:lvl8pPr marL="3429000" indent="-228600" algn="l" rtl="0" eaLnBrk="0" fontAlgn="base" hangingPunct="0">
        <a:spcBef>
          <a:spcPct val="20000"/>
        </a:spcBef>
        <a:spcAft>
          <a:spcPct val="0"/>
        </a:spcAft>
        <a:buClr>
          <a:srgbClr val="CCFFFF"/>
        </a:buClr>
        <a:buSzPct val="80000"/>
        <a:buFont typeface="Monotype Sorts" pitchFamily="2" charset="2"/>
        <a:buChar char="n"/>
        <a:defRPr sz="1600" b="1">
          <a:solidFill>
            <a:srgbClr val="CCFFFF"/>
          </a:solidFill>
          <a:latin typeface="+mn-lt"/>
        </a:defRPr>
      </a:lvl8pPr>
      <a:lvl9pPr marL="3886200" indent="-228600" algn="l" rtl="0" eaLnBrk="0" fontAlgn="base" hangingPunct="0">
        <a:spcBef>
          <a:spcPct val="20000"/>
        </a:spcBef>
        <a:spcAft>
          <a:spcPct val="0"/>
        </a:spcAft>
        <a:buClr>
          <a:srgbClr val="CCFFFF"/>
        </a:buClr>
        <a:buSzPct val="80000"/>
        <a:buFont typeface="Monotype Sorts" pitchFamily="2" charset="2"/>
        <a:buChar char="n"/>
        <a:defRPr sz="1600" b="1">
          <a:solidFill>
            <a:srgbClr val="CCFFFF"/>
          </a:solidFill>
          <a:latin typeface="+mn-lt"/>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cSld>
    <p:bg>
      <p:bgPr>
        <a:blipFill dpi="0" rotWithShape="0">
          <a:blip r:embed="rId5"/>
          <a:srcRect/>
          <a:stretch>
            <a:fillRect/>
          </a:stretch>
        </a:blip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685800" y="3048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4099" name="Rectangle 3"/>
          <p:cNvSpPr>
            <a:spLocks noGrp="1" noChangeArrowheads="1"/>
          </p:cNvSpPr>
          <p:nvPr>
            <p:ph type="body" idx="1"/>
          </p:nvPr>
        </p:nvSpPr>
        <p:spPr bwMode="auto">
          <a:xfrm>
            <a:off x="685800" y="1600200"/>
            <a:ext cx="7772400"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a:latin typeface="Times New Roman" pitchFamily="18" charset="0"/>
              </a:defRPr>
            </a:lvl1pPr>
          </a:lstStyle>
          <a:p>
            <a:pPr eaLnBrk="0" fontAlgn="base" hangingPunct="0">
              <a:spcBef>
                <a:spcPct val="0"/>
              </a:spcBef>
              <a:spcAft>
                <a:spcPct val="0"/>
              </a:spcAft>
              <a:defRPr/>
            </a:pPr>
            <a:endParaRPr lang="en-US">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Times New Roman" pitchFamily="18" charset="0"/>
              </a:defRPr>
            </a:lvl1pPr>
          </a:lstStyle>
          <a:p>
            <a:pPr eaLnBrk="0" fontAlgn="base" hangingPunct="0">
              <a:spcBef>
                <a:spcPct val="0"/>
              </a:spcBef>
              <a:spcAft>
                <a:spcPct val="0"/>
              </a:spcAft>
              <a:defRPr/>
            </a:pPr>
            <a:endParaRPr lang="en-US">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Times New Roman" pitchFamily="18" charset="0"/>
              </a:defRPr>
            </a:lvl1pPr>
          </a:lstStyle>
          <a:p>
            <a:pPr algn="r" eaLnBrk="0" fontAlgn="base" hangingPunct="0">
              <a:spcBef>
                <a:spcPct val="0"/>
              </a:spcBef>
              <a:spcAft>
                <a:spcPct val="0"/>
              </a:spcAft>
              <a:defRPr/>
            </a:pPr>
            <a:fld id="{24026804-8D22-4450-9B9E-AFC72460B0F5}" type="slidenum">
              <a:rPr lang="en-US">
                <a:solidFill>
                  <a:srgbClr val="000000"/>
                </a:solidFill>
              </a:rPr>
              <a:pPr algn="r" eaLnBrk="0" fontAlgn="base" hangingPunct="0">
                <a:spcBef>
                  <a:spcPct val="0"/>
                </a:spcBef>
                <a:spcAft>
                  <a:spcPct val="0"/>
                </a:spcAft>
                <a:defRPr/>
              </a:pPr>
              <a:t>‹Nº›</a:t>
            </a:fld>
            <a:endParaRPr lang="en-US">
              <a:solidFill>
                <a:srgbClr val="000000"/>
              </a:solidFill>
            </a:endParaRPr>
          </a:p>
        </p:txBody>
      </p:sp>
    </p:spTree>
    <p:extLst>
      <p:ext uri="{BB962C8B-B14F-4D97-AF65-F5344CB8AC3E}">
        <p14:creationId xmlns:p14="http://schemas.microsoft.com/office/powerpoint/2010/main" val="545850928"/>
      </p:ext>
    </p:extLst>
  </p:cSld>
  <p:clrMap bg1="lt1" tx1="dk1" bg2="lt2" tx2="dk2" accent1="accent1" accent2="accent2" accent3="accent3" accent4="accent4" accent5="accent5" accent6="accent6" hlink="hlink" folHlink="folHlink"/>
  <p:sldLayoutIdLst>
    <p:sldLayoutId id="2147483911" r:id="rId1"/>
    <p:sldLayoutId id="2147483912" r:id="rId2"/>
    <p:sldLayoutId id="2147483913" r:id="rId3"/>
  </p:sldLayoutIdLst>
  <p:txStyles>
    <p:titleStyle>
      <a:lvl1pPr algn="ctr" rtl="0" eaLnBrk="0" fontAlgn="base" hangingPunct="0">
        <a:spcBef>
          <a:spcPct val="0"/>
        </a:spcBef>
        <a:spcAft>
          <a:spcPct val="0"/>
        </a:spcAft>
        <a:defRPr sz="3200" b="1">
          <a:solidFill>
            <a:srgbClr val="FFCC00"/>
          </a:solidFill>
          <a:latin typeface="+mj-lt"/>
          <a:ea typeface="+mj-ea"/>
          <a:cs typeface="+mj-cs"/>
        </a:defRPr>
      </a:lvl1pPr>
      <a:lvl2pPr algn="ctr" rtl="0" eaLnBrk="0" fontAlgn="base" hangingPunct="0">
        <a:spcBef>
          <a:spcPct val="0"/>
        </a:spcBef>
        <a:spcAft>
          <a:spcPct val="0"/>
        </a:spcAft>
        <a:defRPr sz="3200" b="1">
          <a:solidFill>
            <a:srgbClr val="FFCC00"/>
          </a:solidFill>
          <a:latin typeface="Arial" charset="0"/>
        </a:defRPr>
      </a:lvl2pPr>
      <a:lvl3pPr algn="ctr" rtl="0" eaLnBrk="0" fontAlgn="base" hangingPunct="0">
        <a:spcBef>
          <a:spcPct val="0"/>
        </a:spcBef>
        <a:spcAft>
          <a:spcPct val="0"/>
        </a:spcAft>
        <a:defRPr sz="3200" b="1">
          <a:solidFill>
            <a:srgbClr val="FFCC00"/>
          </a:solidFill>
          <a:latin typeface="Arial" charset="0"/>
        </a:defRPr>
      </a:lvl3pPr>
      <a:lvl4pPr algn="ctr" rtl="0" eaLnBrk="0" fontAlgn="base" hangingPunct="0">
        <a:spcBef>
          <a:spcPct val="0"/>
        </a:spcBef>
        <a:spcAft>
          <a:spcPct val="0"/>
        </a:spcAft>
        <a:defRPr sz="3200" b="1">
          <a:solidFill>
            <a:srgbClr val="FFCC00"/>
          </a:solidFill>
          <a:latin typeface="Arial" charset="0"/>
        </a:defRPr>
      </a:lvl4pPr>
      <a:lvl5pPr algn="ctr" rtl="0" eaLnBrk="0" fontAlgn="base" hangingPunct="0">
        <a:spcBef>
          <a:spcPct val="0"/>
        </a:spcBef>
        <a:spcAft>
          <a:spcPct val="0"/>
        </a:spcAft>
        <a:defRPr sz="3200" b="1">
          <a:solidFill>
            <a:srgbClr val="FFCC00"/>
          </a:solidFill>
          <a:latin typeface="Arial" charset="0"/>
        </a:defRPr>
      </a:lvl5pPr>
      <a:lvl6pPr marL="457200" algn="ctr" rtl="0" eaLnBrk="0" fontAlgn="base" hangingPunct="0">
        <a:spcBef>
          <a:spcPct val="0"/>
        </a:spcBef>
        <a:spcAft>
          <a:spcPct val="0"/>
        </a:spcAft>
        <a:defRPr sz="3200" b="1">
          <a:solidFill>
            <a:srgbClr val="FFCC00"/>
          </a:solidFill>
          <a:latin typeface="Arial" charset="0"/>
        </a:defRPr>
      </a:lvl6pPr>
      <a:lvl7pPr marL="914400" algn="ctr" rtl="0" eaLnBrk="0" fontAlgn="base" hangingPunct="0">
        <a:spcBef>
          <a:spcPct val="0"/>
        </a:spcBef>
        <a:spcAft>
          <a:spcPct val="0"/>
        </a:spcAft>
        <a:defRPr sz="3200" b="1">
          <a:solidFill>
            <a:srgbClr val="FFCC00"/>
          </a:solidFill>
          <a:latin typeface="Arial" charset="0"/>
        </a:defRPr>
      </a:lvl7pPr>
      <a:lvl8pPr marL="1371600" algn="ctr" rtl="0" eaLnBrk="0" fontAlgn="base" hangingPunct="0">
        <a:spcBef>
          <a:spcPct val="0"/>
        </a:spcBef>
        <a:spcAft>
          <a:spcPct val="0"/>
        </a:spcAft>
        <a:defRPr sz="3200" b="1">
          <a:solidFill>
            <a:srgbClr val="FFCC00"/>
          </a:solidFill>
          <a:latin typeface="Arial" charset="0"/>
        </a:defRPr>
      </a:lvl8pPr>
      <a:lvl9pPr marL="1828800" algn="ctr" rtl="0" eaLnBrk="0" fontAlgn="base" hangingPunct="0">
        <a:spcBef>
          <a:spcPct val="0"/>
        </a:spcBef>
        <a:spcAft>
          <a:spcPct val="0"/>
        </a:spcAft>
        <a:defRPr sz="3200" b="1">
          <a:solidFill>
            <a:srgbClr val="FFCC00"/>
          </a:solidFill>
          <a:latin typeface="Arial" charset="0"/>
        </a:defRPr>
      </a:lvl9pPr>
    </p:titleStyle>
    <p:bodyStyle>
      <a:lvl1pPr marL="342900" indent="-342900" algn="l" rtl="0" eaLnBrk="0" fontAlgn="base" hangingPunct="0">
        <a:spcBef>
          <a:spcPct val="20000"/>
        </a:spcBef>
        <a:spcAft>
          <a:spcPct val="0"/>
        </a:spcAft>
        <a:buClr>
          <a:srgbClr val="CCFFFF"/>
        </a:buClr>
        <a:buSzPct val="80000"/>
        <a:buFont typeface="Monotype Sorts" pitchFamily="2" charset="2"/>
        <a:buChar char="n"/>
        <a:defRPr sz="2400" b="1">
          <a:solidFill>
            <a:srgbClr val="CCFFFF"/>
          </a:solidFill>
          <a:latin typeface="+mn-lt"/>
          <a:ea typeface="+mn-ea"/>
          <a:cs typeface="+mn-cs"/>
        </a:defRPr>
      </a:lvl1pPr>
      <a:lvl2pPr marL="742950" indent="-285750" algn="l" rtl="0" eaLnBrk="0" fontAlgn="base" hangingPunct="0">
        <a:spcBef>
          <a:spcPct val="20000"/>
        </a:spcBef>
        <a:spcAft>
          <a:spcPct val="0"/>
        </a:spcAft>
        <a:buClr>
          <a:srgbClr val="CCFFFF"/>
        </a:buClr>
        <a:buSzPct val="80000"/>
        <a:buFont typeface="Monotype Sorts" pitchFamily="2" charset="2"/>
        <a:buChar char="n"/>
        <a:defRPr sz="2000" b="1">
          <a:solidFill>
            <a:srgbClr val="CCFFFF"/>
          </a:solidFill>
          <a:latin typeface="+mn-lt"/>
        </a:defRPr>
      </a:lvl2pPr>
      <a:lvl3pPr marL="1143000" indent="-228600" algn="l" rtl="0" eaLnBrk="0" fontAlgn="base" hangingPunct="0">
        <a:spcBef>
          <a:spcPct val="20000"/>
        </a:spcBef>
        <a:spcAft>
          <a:spcPct val="0"/>
        </a:spcAft>
        <a:buClr>
          <a:srgbClr val="CCFFFF"/>
        </a:buClr>
        <a:buSzPct val="80000"/>
        <a:buFont typeface="Monotype Sorts" pitchFamily="2" charset="2"/>
        <a:buChar char="n"/>
        <a:defRPr sz="2400" b="1">
          <a:solidFill>
            <a:srgbClr val="CCFFFF"/>
          </a:solidFill>
          <a:latin typeface="+mn-lt"/>
        </a:defRPr>
      </a:lvl3pPr>
      <a:lvl4pPr marL="1600200" indent="-228600" algn="l" rtl="0" eaLnBrk="0" fontAlgn="base" hangingPunct="0">
        <a:spcBef>
          <a:spcPct val="20000"/>
        </a:spcBef>
        <a:spcAft>
          <a:spcPct val="0"/>
        </a:spcAft>
        <a:buClr>
          <a:srgbClr val="CCFFFF"/>
        </a:buClr>
        <a:buSzPct val="80000"/>
        <a:buFont typeface="Monotype Sorts" pitchFamily="2" charset="2"/>
        <a:buChar char="n"/>
        <a:defRPr sz="1600" b="1">
          <a:solidFill>
            <a:srgbClr val="CCFFFF"/>
          </a:solidFill>
          <a:latin typeface="+mn-lt"/>
        </a:defRPr>
      </a:lvl4pPr>
      <a:lvl5pPr marL="2057400" indent="-228600" algn="l" rtl="0" eaLnBrk="0" fontAlgn="base" hangingPunct="0">
        <a:spcBef>
          <a:spcPct val="20000"/>
        </a:spcBef>
        <a:spcAft>
          <a:spcPct val="0"/>
        </a:spcAft>
        <a:buClr>
          <a:srgbClr val="CCFFFF"/>
        </a:buClr>
        <a:buSzPct val="80000"/>
        <a:buFont typeface="Monotype Sorts" pitchFamily="2" charset="2"/>
        <a:buChar char="n"/>
        <a:defRPr sz="1600" b="1">
          <a:solidFill>
            <a:srgbClr val="CCFFFF"/>
          </a:solidFill>
          <a:latin typeface="+mn-lt"/>
        </a:defRPr>
      </a:lvl5pPr>
      <a:lvl6pPr marL="2514600" indent="-228600" algn="l" rtl="0" eaLnBrk="0" fontAlgn="base" hangingPunct="0">
        <a:spcBef>
          <a:spcPct val="20000"/>
        </a:spcBef>
        <a:spcAft>
          <a:spcPct val="0"/>
        </a:spcAft>
        <a:buClr>
          <a:srgbClr val="CCFFFF"/>
        </a:buClr>
        <a:buSzPct val="80000"/>
        <a:buFont typeface="Monotype Sorts" pitchFamily="2" charset="2"/>
        <a:buChar char="n"/>
        <a:defRPr sz="1600" b="1">
          <a:solidFill>
            <a:srgbClr val="CCFFFF"/>
          </a:solidFill>
          <a:latin typeface="+mn-lt"/>
        </a:defRPr>
      </a:lvl6pPr>
      <a:lvl7pPr marL="2971800" indent="-228600" algn="l" rtl="0" eaLnBrk="0" fontAlgn="base" hangingPunct="0">
        <a:spcBef>
          <a:spcPct val="20000"/>
        </a:spcBef>
        <a:spcAft>
          <a:spcPct val="0"/>
        </a:spcAft>
        <a:buClr>
          <a:srgbClr val="CCFFFF"/>
        </a:buClr>
        <a:buSzPct val="80000"/>
        <a:buFont typeface="Monotype Sorts" pitchFamily="2" charset="2"/>
        <a:buChar char="n"/>
        <a:defRPr sz="1600" b="1">
          <a:solidFill>
            <a:srgbClr val="CCFFFF"/>
          </a:solidFill>
          <a:latin typeface="+mn-lt"/>
        </a:defRPr>
      </a:lvl7pPr>
      <a:lvl8pPr marL="3429000" indent="-228600" algn="l" rtl="0" eaLnBrk="0" fontAlgn="base" hangingPunct="0">
        <a:spcBef>
          <a:spcPct val="20000"/>
        </a:spcBef>
        <a:spcAft>
          <a:spcPct val="0"/>
        </a:spcAft>
        <a:buClr>
          <a:srgbClr val="CCFFFF"/>
        </a:buClr>
        <a:buSzPct val="80000"/>
        <a:buFont typeface="Monotype Sorts" pitchFamily="2" charset="2"/>
        <a:buChar char="n"/>
        <a:defRPr sz="1600" b="1">
          <a:solidFill>
            <a:srgbClr val="CCFFFF"/>
          </a:solidFill>
          <a:latin typeface="+mn-lt"/>
        </a:defRPr>
      </a:lvl8pPr>
      <a:lvl9pPr marL="3886200" indent="-228600" algn="l" rtl="0" eaLnBrk="0" fontAlgn="base" hangingPunct="0">
        <a:spcBef>
          <a:spcPct val="20000"/>
        </a:spcBef>
        <a:spcAft>
          <a:spcPct val="0"/>
        </a:spcAft>
        <a:buClr>
          <a:srgbClr val="CCFFFF"/>
        </a:buClr>
        <a:buSzPct val="80000"/>
        <a:buFont typeface="Monotype Sorts" pitchFamily="2" charset="2"/>
        <a:buChar char="n"/>
        <a:defRPr sz="1600" b="1">
          <a:solidFill>
            <a:srgbClr val="CCFFFF"/>
          </a:solidFill>
          <a:latin typeface="+mn-lt"/>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cSld>
    <p:bg>
      <p:bgPr>
        <a:blipFill dpi="0" rotWithShape="0">
          <a:blip r:embed="rId5"/>
          <a:srcRect/>
          <a:stretch>
            <a:fillRect/>
          </a:stretch>
        </a:blip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685800" y="3048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4099" name="Rectangle 3"/>
          <p:cNvSpPr>
            <a:spLocks noGrp="1" noChangeArrowheads="1"/>
          </p:cNvSpPr>
          <p:nvPr>
            <p:ph type="body" idx="1"/>
          </p:nvPr>
        </p:nvSpPr>
        <p:spPr bwMode="auto">
          <a:xfrm>
            <a:off x="685800" y="1600200"/>
            <a:ext cx="7772400"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a:latin typeface="Times New Roman" pitchFamily="18" charset="0"/>
              </a:defRPr>
            </a:lvl1pPr>
          </a:lstStyle>
          <a:p>
            <a:pPr eaLnBrk="0" fontAlgn="base" hangingPunct="0">
              <a:spcBef>
                <a:spcPct val="0"/>
              </a:spcBef>
              <a:spcAft>
                <a:spcPct val="0"/>
              </a:spcAft>
              <a:defRPr/>
            </a:pPr>
            <a:endParaRPr lang="en-US">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Times New Roman" pitchFamily="18" charset="0"/>
              </a:defRPr>
            </a:lvl1pPr>
          </a:lstStyle>
          <a:p>
            <a:pPr eaLnBrk="0" fontAlgn="base" hangingPunct="0">
              <a:spcBef>
                <a:spcPct val="0"/>
              </a:spcBef>
              <a:spcAft>
                <a:spcPct val="0"/>
              </a:spcAft>
              <a:defRPr/>
            </a:pPr>
            <a:endParaRPr lang="en-US">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Times New Roman" pitchFamily="18" charset="0"/>
              </a:defRPr>
            </a:lvl1pPr>
          </a:lstStyle>
          <a:p>
            <a:pPr algn="r" eaLnBrk="0" fontAlgn="base" hangingPunct="0">
              <a:spcBef>
                <a:spcPct val="0"/>
              </a:spcBef>
              <a:spcAft>
                <a:spcPct val="0"/>
              </a:spcAft>
              <a:defRPr/>
            </a:pPr>
            <a:fld id="{24026804-8D22-4450-9B9E-AFC72460B0F5}" type="slidenum">
              <a:rPr lang="en-US">
                <a:solidFill>
                  <a:srgbClr val="000000"/>
                </a:solidFill>
              </a:rPr>
              <a:pPr algn="r" eaLnBrk="0" fontAlgn="base" hangingPunct="0">
                <a:spcBef>
                  <a:spcPct val="0"/>
                </a:spcBef>
                <a:spcAft>
                  <a:spcPct val="0"/>
                </a:spcAft>
                <a:defRPr/>
              </a:pPr>
              <a:t>‹Nº›</a:t>
            </a:fld>
            <a:endParaRPr lang="en-US">
              <a:solidFill>
                <a:srgbClr val="000000"/>
              </a:solidFill>
            </a:endParaRPr>
          </a:p>
        </p:txBody>
      </p:sp>
    </p:spTree>
    <p:extLst>
      <p:ext uri="{BB962C8B-B14F-4D97-AF65-F5344CB8AC3E}">
        <p14:creationId xmlns:p14="http://schemas.microsoft.com/office/powerpoint/2010/main" val="123260735"/>
      </p:ext>
    </p:extLst>
  </p:cSld>
  <p:clrMap bg1="lt1" tx1="dk1" bg2="lt2" tx2="dk2" accent1="accent1" accent2="accent2" accent3="accent3" accent4="accent4" accent5="accent5" accent6="accent6" hlink="hlink" folHlink="folHlink"/>
  <p:sldLayoutIdLst>
    <p:sldLayoutId id="2147483915" r:id="rId1"/>
    <p:sldLayoutId id="2147483916" r:id="rId2"/>
    <p:sldLayoutId id="2147483917" r:id="rId3"/>
  </p:sldLayoutIdLst>
  <p:txStyles>
    <p:titleStyle>
      <a:lvl1pPr algn="ctr" rtl="0" eaLnBrk="0" fontAlgn="base" hangingPunct="0">
        <a:spcBef>
          <a:spcPct val="0"/>
        </a:spcBef>
        <a:spcAft>
          <a:spcPct val="0"/>
        </a:spcAft>
        <a:defRPr sz="3200" b="1">
          <a:solidFill>
            <a:srgbClr val="FFCC00"/>
          </a:solidFill>
          <a:latin typeface="+mj-lt"/>
          <a:ea typeface="+mj-ea"/>
          <a:cs typeface="+mj-cs"/>
        </a:defRPr>
      </a:lvl1pPr>
      <a:lvl2pPr algn="ctr" rtl="0" eaLnBrk="0" fontAlgn="base" hangingPunct="0">
        <a:spcBef>
          <a:spcPct val="0"/>
        </a:spcBef>
        <a:spcAft>
          <a:spcPct val="0"/>
        </a:spcAft>
        <a:defRPr sz="3200" b="1">
          <a:solidFill>
            <a:srgbClr val="FFCC00"/>
          </a:solidFill>
          <a:latin typeface="Arial" charset="0"/>
        </a:defRPr>
      </a:lvl2pPr>
      <a:lvl3pPr algn="ctr" rtl="0" eaLnBrk="0" fontAlgn="base" hangingPunct="0">
        <a:spcBef>
          <a:spcPct val="0"/>
        </a:spcBef>
        <a:spcAft>
          <a:spcPct val="0"/>
        </a:spcAft>
        <a:defRPr sz="3200" b="1">
          <a:solidFill>
            <a:srgbClr val="FFCC00"/>
          </a:solidFill>
          <a:latin typeface="Arial" charset="0"/>
        </a:defRPr>
      </a:lvl3pPr>
      <a:lvl4pPr algn="ctr" rtl="0" eaLnBrk="0" fontAlgn="base" hangingPunct="0">
        <a:spcBef>
          <a:spcPct val="0"/>
        </a:spcBef>
        <a:spcAft>
          <a:spcPct val="0"/>
        </a:spcAft>
        <a:defRPr sz="3200" b="1">
          <a:solidFill>
            <a:srgbClr val="FFCC00"/>
          </a:solidFill>
          <a:latin typeface="Arial" charset="0"/>
        </a:defRPr>
      </a:lvl4pPr>
      <a:lvl5pPr algn="ctr" rtl="0" eaLnBrk="0" fontAlgn="base" hangingPunct="0">
        <a:spcBef>
          <a:spcPct val="0"/>
        </a:spcBef>
        <a:spcAft>
          <a:spcPct val="0"/>
        </a:spcAft>
        <a:defRPr sz="3200" b="1">
          <a:solidFill>
            <a:srgbClr val="FFCC00"/>
          </a:solidFill>
          <a:latin typeface="Arial" charset="0"/>
        </a:defRPr>
      </a:lvl5pPr>
      <a:lvl6pPr marL="457200" algn="ctr" rtl="0" eaLnBrk="0" fontAlgn="base" hangingPunct="0">
        <a:spcBef>
          <a:spcPct val="0"/>
        </a:spcBef>
        <a:spcAft>
          <a:spcPct val="0"/>
        </a:spcAft>
        <a:defRPr sz="3200" b="1">
          <a:solidFill>
            <a:srgbClr val="FFCC00"/>
          </a:solidFill>
          <a:latin typeface="Arial" charset="0"/>
        </a:defRPr>
      </a:lvl6pPr>
      <a:lvl7pPr marL="914400" algn="ctr" rtl="0" eaLnBrk="0" fontAlgn="base" hangingPunct="0">
        <a:spcBef>
          <a:spcPct val="0"/>
        </a:spcBef>
        <a:spcAft>
          <a:spcPct val="0"/>
        </a:spcAft>
        <a:defRPr sz="3200" b="1">
          <a:solidFill>
            <a:srgbClr val="FFCC00"/>
          </a:solidFill>
          <a:latin typeface="Arial" charset="0"/>
        </a:defRPr>
      </a:lvl7pPr>
      <a:lvl8pPr marL="1371600" algn="ctr" rtl="0" eaLnBrk="0" fontAlgn="base" hangingPunct="0">
        <a:spcBef>
          <a:spcPct val="0"/>
        </a:spcBef>
        <a:spcAft>
          <a:spcPct val="0"/>
        </a:spcAft>
        <a:defRPr sz="3200" b="1">
          <a:solidFill>
            <a:srgbClr val="FFCC00"/>
          </a:solidFill>
          <a:latin typeface="Arial" charset="0"/>
        </a:defRPr>
      </a:lvl8pPr>
      <a:lvl9pPr marL="1828800" algn="ctr" rtl="0" eaLnBrk="0" fontAlgn="base" hangingPunct="0">
        <a:spcBef>
          <a:spcPct val="0"/>
        </a:spcBef>
        <a:spcAft>
          <a:spcPct val="0"/>
        </a:spcAft>
        <a:defRPr sz="3200" b="1">
          <a:solidFill>
            <a:srgbClr val="FFCC00"/>
          </a:solidFill>
          <a:latin typeface="Arial" charset="0"/>
        </a:defRPr>
      </a:lvl9pPr>
    </p:titleStyle>
    <p:bodyStyle>
      <a:lvl1pPr marL="342900" indent="-342900" algn="l" rtl="0" eaLnBrk="0" fontAlgn="base" hangingPunct="0">
        <a:spcBef>
          <a:spcPct val="20000"/>
        </a:spcBef>
        <a:spcAft>
          <a:spcPct val="0"/>
        </a:spcAft>
        <a:buClr>
          <a:srgbClr val="CCFFFF"/>
        </a:buClr>
        <a:buSzPct val="80000"/>
        <a:buFont typeface="Monotype Sorts" pitchFamily="2" charset="2"/>
        <a:buChar char="n"/>
        <a:defRPr sz="2400" b="1">
          <a:solidFill>
            <a:srgbClr val="CCFFFF"/>
          </a:solidFill>
          <a:latin typeface="+mn-lt"/>
          <a:ea typeface="+mn-ea"/>
          <a:cs typeface="+mn-cs"/>
        </a:defRPr>
      </a:lvl1pPr>
      <a:lvl2pPr marL="742950" indent="-285750" algn="l" rtl="0" eaLnBrk="0" fontAlgn="base" hangingPunct="0">
        <a:spcBef>
          <a:spcPct val="20000"/>
        </a:spcBef>
        <a:spcAft>
          <a:spcPct val="0"/>
        </a:spcAft>
        <a:buClr>
          <a:srgbClr val="CCFFFF"/>
        </a:buClr>
        <a:buSzPct val="80000"/>
        <a:buFont typeface="Monotype Sorts" pitchFamily="2" charset="2"/>
        <a:buChar char="n"/>
        <a:defRPr sz="2000" b="1">
          <a:solidFill>
            <a:srgbClr val="CCFFFF"/>
          </a:solidFill>
          <a:latin typeface="+mn-lt"/>
        </a:defRPr>
      </a:lvl2pPr>
      <a:lvl3pPr marL="1143000" indent="-228600" algn="l" rtl="0" eaLnBrk="0" fontAlgn="base" hangingPunct="0">
        <a:spcBef>
          <a:spcPct val="20000"/>
        </a:spcBef>
        <a:spcAft>
          <a:spcPct val="0"/>
        </a:spcAft>
        <a:buClr>
          <a:srgbClr val="CCFFFF"/>
        </a:buClr>
        <a:buSzPct val="80000"/>
        <a:buFont typeface="Monotype Sorts" pitchFamily="2" charset="2"/>
        <a:buChar char="n"/>
        <a:defRPr sz="2400" b="1">
          <a:solidFill>
            <a:srgbClr val="CCFFFF"/>
          </a:solidFill>
          <a:latin typeface="+mn-lt"/>
        </a:defRPr>
      </a:lvl3pPr>
      <a:lvl4pPr marL="1600200" indent="-228600" algn="l" rtl="0" eaLnBrk="0" fontAlgn="base" hangingPunct="0">
        <a:spcBef>
          <a:spcPct val="20000"/>
        </a:spcBef>
        <a:spcAft>
          <a:spcPct val="0"/>
        </a:spcAft>
        <a:buClr>
          <a:srgbClr val="CCFFFF"/>
        </a:buClr>
        <a:buSzPct val="80000"/>
        <a:buFont typeface="Monotype Sorts" pitchFamily="2" charset="2"/>
        <a:buChar char="n"/>
        <a:defRPr sz="1600" b="1">
          <a:solidFill>
            <a:srgbClr val="CCFFFF"/>
          </a:solidFill>
          <a:latin typeface="+mn-lt"/>
        </a:defRPr>
      </a:lvl4pPr>
      <a:lvl5pPr marL="2057400" indent="-228600" algn="l" rtl="0" eaLnBrk="0" fontAlgn="base" hangingPunct="0">
        <a:spcBef>
          <a:spcPct val="20000"/>
        </a:spcBef>
        <a:spcAft>
          <a:spcPct val="0"/>
        </a:spcAft>
        <a:buClr>
          <a:srgbClr val="CCFFFF"/>
        </a:buClr>
        <a:buSzPct val="80000"/>
        <a:buFont typeface="Monotype Sorts" pitchFamily="2" charset="2"/>
        <a:buChar char="n"/>
        <a:defRPr sz="1600" b="1">
          <a:solidFill>
            <a:srgbClr val="CCFFFF"/>
          </a:solidFill>
          <a:latin typeface="+mn-lt"/>
        </a:defRPr>
      </a:lvl5pPr>
      <a:lvl6pPr marL="2514600" indent="-228600" algn="l" rtl="0" eaLnBrk="0" fontAlgn="base" hangingPunct="0">
        <a:spcBef>
          <a:spcPct val="20000"/>
        </a:spcBef>
        <a:spcAft>
          <a:spcPct val="0"/>
        </a:spcAft>
        <a:buClr>
          <a:srgbClr val="CCFFFF"/>
        </a:buClr>
        <a:buSzPct val="80000"/>
        <a:buFont typeface="Monotype Sorts" pitchFamily="2" charset="2"/>
        <a:buChar char="n"/>
        <a:defRPr sz="1600" b="1">
          <a:solidFill>
            <a:srgbClr val="CCFFFF"/>
          </a:solidFill>
          <a:latin typeface="+mn-lt"/>
        </a:defRPr>
      </a:lvl6pPr>
      <a:lvl7pPr marL="2971800" indent="-228600" algn="l" rtl="0" eaLnBrk="0" fontAlgn="base" hangingPunct="0">
        <a:spcBef>
          <a:spcPct val="20000"/>
        </a:spcBef>
        <a:spcAft>
          <a:spcPct val="0"/>
        </a:spcAft>
        <a:buClr>
          <a:srgbClr val="CCFFFF"/>
        </a:buClr>
        <a:buSzPct val="80000"/>
        <a:buFont typeface="Monotype Sorts" pitchFamily="2" charset="2"/>
        <a:buChar char="n"/>
        <a:defRPr sz="1600" b="1">
          <a:solidFill>
            <a:srgbClr val="CCFFFF"/>
          </a:solidFill>
          <a:latin typeface="+mn-lt"/>
        </a:defRPr>
      </a:lvl7pPr>
      <a:lvl8pPr marL="3429000" indent="-228600" algn="l" rtl="0" eaLnBrk="0" fontAlgn="base" hangingPunct="0">
        <a:spcBef>
          <a:spcPct val="20000"/>
        </a:spcBef>
        <a:spcAft>
          <a:spcPct val="0"/>
        </a:spcAft>
        <a:buClr>
          <a:srgbClr val="CCFFFF"/>
        </a:buClr>
        <a:buSzPct val="80000"/>
        <a:buFont typeface="Monotype Sorts" pitchFamily="2" charset="2"/>
        <a:buChar char="n"/>
        <a:defRPr sz="1600" b="1">
          <a:solidFill>
            <a:srgbClr val="CCFFFF"/>
          </a:solidFill>
          <a:latin typeface="+mn-lt"/>
        </a:defRPr>
      </a:lvl8pPr>
      <a:lvl9pPr marL="3886200" indent="-228600" algn="l" rtl="0" eaLnBrk="0" fontAlgn="base" hangingPunct="0">
        <a:spcBef>
          <a:spcPct val="20000"/>
        </a:spcBef>
        <a:spcAft>
          <a:spcPct val="0"/>
        </a:spcAft>
        <a:buClr>
          <a:srgbClr val="CCFFFF"/>
        </a:buClr>
        <a:buSzPct val="80000"/>
        <a:buFont typeface="Monotype Sorts" pitchFamily="2" charset="2"/>
        <a:buChar char="n"/>
        <a:defRPr sz="1600" b="1">
          <a:solidFill>
            <a:srgbClr val="CCFFFF"/>
          </a:solidFill>
          <a:latin typeface="+mn-lt"/>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cSld>
    <p:bg>
      <p:bgPr>
        <a:solidFill>
          <a:srgbClr val="0D2E5D"/>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685800" y="3048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051" name="Rectangle 3"/>
          <p:cNvSpPr>
            <a:spLocks noGrp="1" noChangeArrowheads="1"/>
          </p:cNvSpPr>
          <p:nvPr>
            <p:ph type="body" idx="1"/>
          </p:nvPr>
        </p:nvSpPr>
        <p:spPr bwMode="auto">
          <a:xfrm>
            <a:off x="685800" y="1600200"/>
            <a:ext cx="7772400"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a:lvl1pPr>
          </a:lstStyle>
          <a:p>
            <a:pPr eaLnBrk="0" fontAlgn="base" hangingPunct="0">
              <a:spcBef>
                <a:spcPct val="0"/>
              </a:spcBef>
              <a:spcAft>
                <a:spcPct val="0"/>
              </a:spcAft>
              <a:defRPr/>
            </a:pPr>
            <a:endParaRPr lang="en-US">
              <a:solidFill>
                <a:srgbClr val="000000"/>
              </a:solidFill>
              <a:latin typeface="Times New Roman" pitchFamily="18" charset="0"/>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eaLnBrk="0" fontAlgn="base" hangingPunct="0">
              <a:spcBef>
                <a:spcPct val="0"/>
              </a:spcBef>
              <a:spcAft>
                <a:spcPct val="0"/>
              </a:spcAft>
              <a:defRPr/>
            </a:pPr>
            <a:endParaRPr lang="en-US">
              <a:solidFill>
                <a:srgbClr val="000000"/>
              </a:solidFill>
              <a:latin typeface="Times New Roman" pitchFamily="18" charset="0"/>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lgn="r" eaLnBrk="0" fontAlgn="base" hangingPunct="0">
              <a:spcBef>
                <a:spcPct val="0"/>
              </a:spcBef>
              <a:spcAft>
                <a:spcPct val="0"/>
              </a:spcAft>
              <a:defRPr/>
            </a:pPr>
            <a:fld id="{743CD672-5488-48DD-9D23-71204AE42E92}" type="slidenum">
              <a:rPr lang="en-US">
                <a:solidFill>
                  <a:srgbClr val="000000"/>
                </a:solidFill>
                <a:latin typeface="Times New Roman" pitchFamily="18" charset="0"/>
              </a:rPr>
              <a:pPr algn="r" eaLnBrk="0" fontAlgn="base" hangingPunct="0">
                <a:spcBef>
                  <a:spcPct val="0"/>
                </a:spcBef>
                <a:spcAft>
                  <a:spcPct val="0"/>
                </a:spcAft>
                <a:defRPr/>
              </a:pPr>
              <a:t>‹Nº›</a:t>
            </a:fld>
            <a:endParaRPr lang="en-US">
              <a:solidFill>
                <a:srgbClr val="000000"/>
              </a:solidFill>
              <a:latin typeface="Times New Roman" pitchFamily="18" charset="0"/>
            </a:endParaRPr>
          </a:p>
        </p:txBody>
      </p:sp>
    </p:spTree>
    <p:extLst>
      <p:ext uri="{BB962C8B-B14F-4D97-AF65-F5344CB8AC3E}">
        <p14:creationId xmlns:p14="http://schemas.microsoft.com/office/powerpoint/2010/main" val="3126182568"/>
      </p:ext>
    </p:extLst>
  </p:cSld>
  <p:clrMap bg1="lt1" tx1="dk1" bg2="lt2" tx2="dk2" accent1="accent1" accent2="accent2" accent3="accent3" accent4="accent4" accent5="accent5" accent6="accent6" hlink="hlink" folHlink="folHlink"/>
  <p:sldLayoutIdLst>
    <p:sldLayoutId id="2147483919" r:id="rId1"/>
    <p:sldLayoutId id="2147483920" r:id="rId2"/>
    <p:sldLayoutId id="2147483921" r:id="rId3"/>
    <p:sldLayoutId id="2147483922" r:id="rId4"/>
    <p:sldLayoutId id="2147483923" r:id="rId5"/>
    <p:sldLayoutId id="2147483924" r:id="rId6"/>
    <p:sldLayoutId id="2147483925" r:id="rId7"/>
    <p:sldLayoutId id="2147483926" r:id="rId8"/>
    <p:sldLayoutId id="2147483927" r:id="rId9"/>
    <p:sldLayoutId id="2147483928" r:id="rId10"/>
    <p:sldLayoutId id="2147483929" r:id="rId11"/>
    <p:sldLayoutId id="2147483930" r:id="rId12"/>
    <p:sldLayoutId id="2147483931" r:id="rId13"/>
    <p:sldLayoutId id="2147483932" r:id="rId14"/>
  </p:sldLayoutIdLst>
  <p:txStyles>
    <p:titleStyle>
      <a:lvl1pPr algn="ctr" rtl="0" eaLnBrk="0" fontAlgn="base" hangingPunct="0">
        <a:spcBef>
          <a:spcPct val="0"/>
        </a:spcBef>
        <a:spcAft>
          <a:spcPct val="0"/>
        </a:spcAft>
        <a:defRPr sz="3200" b="1">
          <a:solidFill>
            <a:srgbClr val="FFCC00"/>
          </a:solidFill>
          <a:latin typeface="+mj-lt"/>
          <a:ea typeface="+mj-ea"/>
          <a:cs typeface="+mj-cs"/>
        </a:defRPr>
      </a:lvl1pPr>
      <a:lvl2pPr algn="ctr" rtl="0" eaLnBrk="0" fontAlgn="base" hangingPunct="0">
        <a:spcBef>
          <a:spcPct val="0"/>
        </a:spcBef>
        <a:spcAft>
          <a:spcPct val="0"/>
        </a:spcAft>
        <a:defRPr sz="3200" b="1">
          <a:solidFill>
            <a:srgbClr val="FFCC00"/>
          </a:solidFill>
          <a:latin typeface="Arial" charset="0"/>
        </a:defRPr>
      </a:lvl2pPr>
      <a:lvl3pPr algn="ctr" rtl="0" eaLnBrk="0" fontAlgn="base" hangingPunct="0">
        <a:spcBef>
          <a:spcPct val="0"/>
        </a:spcBef>
        <a:spcAft>
          <a:spcPct val="0"/>
        </a:spcAft>
        <a:defRPr sz="3200" b="1">
          <a:solidFill>
            <a:srgbClr val="FFCC00"/>
          </a:solidFill>
          <a:latin typeface="Arial" charset="0"/>
        </a:defRPr>
      </a:lvl3pPr>
      <a:lvl4pPr algn="ctr" rtl="0" eaLnBrk="0" fontAlgn="base" hangingPunct="0">
        <a:spcBef>
          <a:spcPct val="0"/>
        </a:spcBef>
        <a:spcAft>
          <a:spcPct val="0"/>
        </a:spcAft>
        <a:defRPr sz="3200" b="1">
          <a:solidFill>
            <a:srgbClr val="FFCC00"/>
          </a:solidFill>
          <a:latin typeface="Arial" charset="0"/>
        </a:defRPr>
      </a:lvl4pPr>
      <a:lvl5pPr algn="ctr" rtl="0" eaLnBrk="0" fontAlgn="base" hangingPunct="0">
        <a:spcBef>
          <a:spcPct val="0"/>
        </a:spcBef>
        <a:spcAft>
          <a:spcPct val="0"/>
        </a:spcAft>
        <a:defRPr sz="3200" b="1">
          <a:solidFill>
            <a:srgbClr val="FFCC00"/>
          </a:solidFill>
          <a:latin typeface="Arial" charset="0"/>
        </a:defRPr>
      </a:lvl5pPr>
      <a:lvl6pPr marL="457200" algn="ctr" rtl="0" eaLnBrk="0" fontAlgn="base" hangingPunct="0">
        <a:spcBef>
          <a:spcPct val="0"/>
        </a:spcBef>
        <a:spcAft>
          <a:spcPct val="0"/>
        </a:spcAft>
        <a:defRPr sz="3200" b="1">
          <a:solidFill>
            <a:srgbClr val="FFCC00"/>
          </a:solidFill>
          <a:latin typeface="Arial" charset="0"/>
        </a:defRPr>
      </a:lvl6pPr>
      <a:lvl7pPr marL="914400" algn="ctr" rtl="0" eaLnBrk="0" fontAlgn="base" hangingPunct="0">
        <a:spcBef>
          <a:spcPct val="0"/>
        </a:spcBef>
        <a:spcAft>
          <a:spcPct val="0"/>
        </a:spcAft>
        <a:defRPr sz="3200" b="1">
          <a:solidFill>
            <a:srgbClr val="FFCC00"/>
          </a:solidFill>
          <a:latin typeface="Arial" charset="0"/>
        </a:defRPr>
      </a:lvl7pPr>
      <a:lvl8pPr marL="1371600" algn="ctr" rtl="0" eaLnBrk="0" fontAlgn="base" hangingPunct="0">
        <a:spcBef>
          <a:spcPct val="0"/>
        </a:spcBef>
        <a:spcAft>
          <a:spcPct val="0"/>
        </a:spcAft>
        <a:defRPr sz="3200" b="1">
          <a:solidFill>
            <a:srgbClr val="FFCC00"/>
          </a:solidFill>
          <a:latin typeface="Arial" charset="0"/>
        </a:defRPr>
      </a:lvl8pPr>
      <a:lvl9pPr marL="1828800" algn="ctr" rtl="0" eaLnBrk="0" fontAlgn="base" hangingPunct="0">
        <a:spcBef>
          <a:spcPct val="0"/>
        </a:spcBef>
        <a:spcAft>
          <a:spcPct val="0"/>
        </a:spcAft>
        <a:defRPr sz="3200" b="1">
          <a:solidFill>
            <a:srgbClr val="FFCC00"/>
          </a:solidFill>
          <a:latin typeface="Arial" charset="0"/>
        </a:defRPr>
      </a:lvl9pPr>
    </p:titleStyle>
    <p:bodyStyle>
      <a:lvl1pPr marL="342900" indent="-342900" algn="l" rtl="0" eaLnBrk="0" fontAlgn="base" hangingPunct="0">
        <a:spcBef>
          <a:spcPct val="20000"/>
        </a:spcBef>
        <a:spcAft>
          <a:spcPct val="0"/>
        </a:spcAft>
        <a:buClr>
          <a:srgbClr val="CCFFFF"/>
        </a:buClr>
        <a:buSzPct val="80000"/>
        <a:buFont typeface="Monotype Sorts" pitchFamily="2" charset="2"/>
        <a:buChar char="n"/>
        <a:defRPr sz="2400" b="1">
          <a:solidFill>
            <a:srgbClr val="CCFFFF"/>
          </a:solidFill>
          <a:latin typeface="+mn-lt"/>
          <a:ea typeface="+mn-ea"/>
          <a:cs typeface="+mn-cs"/>
        </a:defRPr>
      </a:lvl1pPr>
      <a:lvl2pPr marL="742950" indent="-285750" algn="l" rtl="0" eaLnBrk="0" fontAlgn="base" hangingPunct="0">
        <a:spcBef>
          <a:spcPct val="20000"/>
        </a:spcBef>
        <a:spcAft>
          <a:spcPct val="0"/>
        </a:spcAft>
        <a:buClr>
          <a:srgbClr val="CCFFFF"/>
        </a:buClr>
        <a:buSzPct val="80000"/>
        <a:buFont typeface="Monotype Sorts" pitchFamily="2" charset="2"/>
        <a:buChar char="n"/>
        <a:defRPr sz="2000" b="1">
          <a:solidFill>
            <a:srgbClr val="CCFFFF"/>
          </a:solidFill>
          <a:latin typeface="+mn-lt"/>
        </a:defRPr>
      </a:lvl2pPr>
      <a:lvl3pPr marL="1143000" indent="-228600" algn="l" rtl="0" eaLnBrk="0" fontAlgn="base" hangingPunct="0">
        <a:spcBef>
          <a:spcPct val="20000"/>
        </a:spcBef>
        <a:spcAft>
          <a:spcPct val="0"/>
        </a:spcAft>
        <a:buClr>
          <a:srgbClr val="CCFFFF"/>
        </a:buClr>
        <a:buSzPct val="80000"/>
        <a:buFont typeface="Monotype Sorts" pitchFamily="2" charset="2"/>
        <a:buChar char="n"/>
        <a:defRPr sz="2400" b="1">
          <a:solidFill>
            <a:srgbClr val="CCFFFF"/>
          </a:solidFill>
          <a:latin typeface="+mn-lt"/>
        </a:defRPr>
      </a:lvl3pPr>
      <a:lvl4pPr marL="1600200" indent="-228600" algn="l" rtl="0" eaLnBrk="0" fontAlgn="base" hangingPunct="0">
        <a:spcBef>
          <a:spcPct val="20000"/>
        </a:spcBef>
        <a:spcAft>
          <a:spcPct val="0"/>
        </a:spcAft>
        <a:buClr>
          <a:srgbClr val="CCFFFF"/>
        </a:buClr>
        <a:buSzPct val="80000"/>
        <a:buFont typeface="Monotype Sorts" pitchFamily="2" charset="2"/>
        <a:buChar char="n"/>
        <a:defRPr sz="1600" b="1">
          <a:solidFill>
            <a:srgbClr val="CCFFFF"/>
          </a:solidFill>
          <a:latin typeface="+mn-lt"/>
        </a:defRPr>
      </a:lvl4pPr>
      <a:lvl5pPr marL="2057400" indent="-228600" algn="l" rtl="0" eaLnBrk="0" fontAlgn="base" hangingPunct="0">
        <a:spcBef>
          <a:spcPct val="20000"/>
        </a:spcBef>
        <a:spcAft>
          <a:spcPct val="0"/>
        </a:spcAft>
        <a:buClr>
          <a:srgbClr val="CCFFFF"/>
        </a:buClr>
        <a:buSzPct val="80000"/>
        <a:buFont typeface="Monotype Sorts" pitchFamily="2" charset="2"/>
        <a:buChar char="n"/>
        <a:defRPr sz="1600" b="1">
          <a:solidFill>
            <a:srgbClr val="CCFFFF"/>
          </a:solidFill>
          <a:latin typeface="+mn-lt"/>
        </a:defRPr>
      </a:lvl5pPr>
      <a:lvl6pPr marL="2514600" indent="-228600" algn="l" rtl="0" eaLnBrk="0" fontAlgn="base" hangingPunct="0">
        <a:spcBef>
          <a:spcPct val="20000"/>
        </a:spcBef>
        <a:spcAft>
          <a:spcPct val="0"/>
        </a:spcAft>
        <a:buClr>
          <a:srgbClr val="CCFFFF"/>
        </a:buClr>
        <a:buSzPct val="80000"/>
        <a:buFont typeface="Monotype Sorts" pitchFamily="2" charset="2"/>
        <a:buChar char="n"/>
        <a:defRPr sz="1600" b="1">
          <a:solidFill>
            <a:srgbClr val="CCFFFF"/>
          </a:solidFill>
          <a:latin typeface="+mn-lt"/>
        </a:defRPr>
      </a:lvl6pPr>
      <a:lvl7pPr marL="2971800" indent="-228600" algn="l" rtl="0" eaLnBrk="0" fontAlgn="base" hangingPunct="0">
        <a:spcBef>
          <a:spcPct val="20000"/>
        </a:spcBef>
        <a:spcAft>
          <a:spcPct val="0"/>
        </a:spcAft>
        <a:buClr>
          <a:srgbClr val="CCFFFF"/>
        </a:buClr>
        <a:buSzPct val="80000"/>
        <a:buFont typeface="Monotype Sorts" pitchFamily="2" charset="2"/>
        <a:buChar char="n"/>
        <a:defRPr sz="1600" b="1">
          <a:solidFill>
            <a:srgbClr val="CCFFFF"/>
          </a:solidFill>
          <a:latin typeface="+mn-lt"/>
        </a:defRPr>
      </a:lvl7pPr>
      <a:lvl8pPr marL="3429000" indent="-228600" algn="l" rtl="0" eaLnBrk="0" fontAlgn="base" hangingPunct="0">
        <a:spcBef>
          <a:spcPct val="20000"/>
        </a:spcBef>
        <a:spcAft>
          <a:spcPct val="0"/>
        </a:spcAft>
        <a:buClr>
          <a:srgbClr val="CCFFFF"/>
        </a:buClr>
        <a:buSzPct val="80000"/>
        <a:buFont typeface="Monotype Sorts" pitchFamily="2" charset="2"/>
        <a:buChar char="n"/>
        <a:defRPr sz="1600" b="1">
          <a:solidFill>
            <a:srgbClr val="CCFFFF"/>
          </a:solidFill>
          <a:latin typeface="+mn-lt"/>
        </a:defRPr>
      </a:lvl8pPr>
      <a:lvl9pPr marL="3886200" indent="-228600" algn="l" rtl="0" eaLnBrk="0" fontAlgn="base" hangingPunct="0">
        <a:spcBef>
          <a:spcPct val="20000"/>
        </a:spcBef>
        <a:spcAft>
          <a:spcPct val="0"/>
        </a:spcAft>
        <a:buClr>
          <a:srgbClr val="CCFFFF"/>
        </a:buClr>
        <a:buSzPct val="80000"/>
        <a:buFont typeface="Monotype Sorts" pitchFamily="2" charset="2"/>
        <a:buChar char="n"/>
        <a:defRPr sz="1600" b="1">
          <a:solidFill>
            <a:srgbClr val="CCFFFF"/>
          </a:solidFill>
          <a:latin typeface="+mn-lt"/>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defTabSz="457200"/>
            <a:fld id="{CB6F147F-F468-4E8E-B7BD-A5EDFB25B6C9}" type="datetimeFigureOut">
              <a:rPr lang="en-US" smtClean="0">
                <a:solidFill>
                  <a:prstClr val="black">
                    <a:tint val="75000"/>
                  </a:prstClr>
                </a:solidFill>
              </a:rPr>
              <a:pPr defTabSz="457200"/>
              <a:t>6/21/2017</a:t>
            </a:fld>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defTabSz="457200"/>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defTabSz="457200"/>
            <a:fld id="{A789322A-370D-4F55-955A-EF536C45920D}" type="slidenum">
              <a:rPr lang="en-US" smtClean="0">
                <a:solidFill>
                  <a:prstClr val="black">
                    <a:tint val="75000"/>
                  </a:prstClr>
                </a:solidFill>
              </a:rPr>
              <a:pPr defTabSz="457200"/>
              <a:t>‹Nº›</a:t>
            </a:fld>
            <a:endParaRPr lang="en-US">
              <a:solidFill>
                <a:prstClr val="black">
                  <a:tint val="75000"/>
                </a:prstClr>
              </a:solidFill>
            </a:endParaRPr>
          </a:p>
        </p:txBody>
      </p:sp>
      <p:sp>
        <p:nvSpPr>
          <p:cNvPr id="7" name="TextBox 1"/>
          <p:cNvSpPr txBox="1">
            <a:spLocks noChangeArrowheads="1"/>
          </p:cNvSpPr>
          <p:nvPr userDrawn="1"/>
        </p:nvSpPr>
        <p:spPr bwMode="auto">
          <a:xfrm>
            <a:off x="550863" y="6364288"/>
            <a:ext cx="76041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defTabSz="457200" eaLnBrk="1" hangingPunct="1">
              <a:defRPr/>
            </a:pPr>
            <a:endParaRPr lang="en-US" sz="1800">
              <a:solidFill>
                <a:prstClr val="black"/>
              </a:solidFill>
            </a:endParaRPr>
          </a:p>
        </p:txBody>
      </p:sp>
      <p:sp>
        <p:nvSpPr>
          <p:cNvPr id="8" name="Right Triangle 13"/>
          <p:cNvSpPr/>
          <p:nvPr userDrawn="1"/>
        </p:nvSpPr>
        <p:spPr>
          <a:xfrm rot="5400000" flipV="1">
            <a:off x="7150882" y="-898964"/>
            <a:ext cx="1103920" cy="2882316"/>
          </a:xfrm>
          <a:custGeom>
            <a:avLst/>
            <a:gdLst>
              <a:gd name="connsiteX0" fmla="*/ 0 w 1094152"/>
              <a:gd name="connsiteY0" fmla="*/ 3331308 h 3331308"/>
              <a:gd name="connsiteX1" fmla="*/ 0 w 1094152"/>
              <a:gd name="connsiteY1" fmla="*/ 0 h 3331308"/>
              <a:gd name="connsiteX2" fmla="*/ 1094152 w 1094152"/>
              <a:gd name="connsiteY2" fmla="*/ 3331308 h 3331308"/>
              <a:gd name="connsiteX3" fmla="*/ 0 w 1094152"/>
              <a:gd name="connsiteY3" fmla="*/ 3331308 h 3331308"/>
              <a:gd name="connsiteX0" fmla="*/ 0 w 1094152"/>
              <a:gd name="connsiteY0" fmla="*/ 2725615 h 2725615"/>
              <a:gd name="connsiteX1" fmla="*/ 0 w 1094152"/>
              <a:gd name="connsiteY1" fmla="*/ 0 h 2725615"/>
              <a:gd name="connsiteX2" fmla="*/ 1094152 w 1094152"/>
              <a:gd name="connsiteY2" fmla="*/ 2725615 h 2725615"/>
              <a:gd name="connsiteX3" fmla="*/ 0 w 1094152"/>
              <a:gd name="connsiteY3" fmla="*/ 2725615 h 2725615"/>
              <a:gd name="connsiteX0" fmla="*/ 9768 w 1103920"/>
              <a:gd name="connsiteY0" fmla="*/ 2882316 h 2882316"/>
              <a:gd name="connsiteX1" fmla="*/ 9768 w 1103920"/>
              <a:gd name="connsiteY1" fmla="*/ 156701 h 2882316"/>
              <a:gd name="connsiteX2" fmla="*/ 0 w 1103920"/>
              <a:gd name="connsiteY2" fmla="*/ 392 h 2882316"/>
              <a:gd name="connsiteX3" fmla="*/ 1103920 w 1103920"/>
              <a:gd name="connsiteY3" fmla="*/ 2882316 h 2882316"/>
              <a:gd name="connsiteX4" fmla="*/ 9768 w 1103920"/>
              <a:gd name="connsiteY4" fmla="*/ 2882316 h 28823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3920" h="2882316">
                <a:moveTo>
                  <a:pt x="9768" y="2882316"/>
                </a:moveTo>
                <a:lnTo>
                  <a:pt x="9768" y="156701"/>
                </a:lnTo>
                <a:cubicBezTo>
                  <a:pt x="6511" y="166470"/>
                  <a:pt x="3257" y="-9377"/>
                  <a:pt x="0" y="392"/>
                </a:cubicBezTo>
                <a:lnTo>
                  <a:pt x="1103920" y="2882316"/>
                </a:lnTo>
                <a:lnTo>
                  <a:pt x="9768" y="2882316"/>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a:solidFill>
                <a:prstClr val="white"/>
              </a:solidFill>
            </a:endParaRPr>
          </a:p>
        </p:txBody>
      </p:sp>
      <p:pic>
        <p:nvPicPr>
          <p:cNvPr id="9" name="Picture 4" descr="GoldQuest_Logo_with_Ticker.eps"/>
          <p:cNvPicPr>
            <a:picLocks noChangeAspect="1"/>
          </p:cNvPicPr>
          <p:nvPr userDrawn="1"/>
        </p:nvPicPr>
        <p:blipFill>
          <a:blip r:embed="rId15" cstate="print">
            <a:lum bright="70000" contrast="-70000"/>
            <a:extLst>
              <a:ext uri="{28A0092B-C50C-407E-A947-70E740481C1C}">
                <a14:useLocalDpi xmlns:a14="http://schemas.microsoft.com/office/drawing/2010/main"/>
              </a:ext>
            </a:extLst>
          </a:blip>
          <a:srcRect/>
          <a:stretch>
            <a:fillRect/>
          </a:stretch>
        </p:blipFill>
        <p:spPr bwMode="auto">
          <a:xfrm>
            <a:off x="7698155" y="232753"/>
            <a:ext cx="1341071" cy="256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9"/>
          <p:cNvSpPr/>
          <p:nvPr userDrawn="1"/>
        </p:nvSpPr>
        <p:spPr>
          <a:xfrm>
            <a:off x="-6350" y="2"/>
            <a:ext cx="9144000" cy="144829"/>
          </a:xfrm>
          <a:prstGeom prst="rect">
            <a:avLst/>
          </a:prstGeom>
          <a:solidFill>
            <a:srgbClr val="1F497D">
              <a:alpha val="48000"/>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7200">
              <a:defRPr/>
            </a:pPr>
            <a:endParaRPr lang="en-US">
              <a:solidFill>
                <a:prstClr val="white"/>
              </a:solidFill>
            </a:endParaRPr>
          </a:p>
        </p:txBody>
      </p:sp>
    </p:spTree>
    <p:extLst>
      <p:ext uri="{BB962C8B-B14F-4D97-AF65-F5344CB8AC3E}">
        <p14:creationId xmlns:p14="http://schemas.microsoft.com/office/powerpoint/2010/main" val="2069484361"/>
      </p:ext>
    </p:extLst>
  </p:cSld>
  <p:clrMap bg1="lt1" tx1="dk1" bg2="lt2" tx2="dk2" accent1="accent1" accent2="accent2" accent3="accent3" accent4="accent4" accent5="accent5" accent6="accent6" hlink="hlink" folHlink="folHlink"/>
  <p:sldLayoutIdLst>
    <p:sldLayoutId id="2147483934" r:id="rId1"/>
    <p:sldLayoutId id="2147483935" r:id="rId2"/>
    <p:sldLayoutId id="2147483936" r:id="rId3"/>
    <p:sldLayoutId id="2147483937" r:id="rId4"/>
    <p:sldLayoutId id="2147483938" r:id="rId5"/>
    <p:sldLayoutId id="2147483939" r:id="rId6"/>
    <p:sldLayoutId id="2147483940" r:id="rId7"/>
    <p:sldLayoutId id="2147483941" r:id="rId8"/>
    <p:sldLayoutId id="2147483942" r:id="rId9"/>
    <p:sldLayoutId id="2147483943" r:id="rId10"/>
    <p:sldLayoutId id="2147483944" r:id="rId11"/>
    <p:sldLayoutId id="2147483945" r:id="rId12"/>
    <p:sldLayoutId id="2147483946" r:id="rId13"/>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defTabSz="457200"/>
            <a:fld id="{CB6F147F-F468-4E8E-B7BD-A5EDFB25B6C9}" type="datetimeFigureOut">
              <a:rPr lang="en-US" smtClean="0">
                <a:solidFill>
                  <a:prstClr val="black">
                    <a:tint val="75000"/>
                  </a:prstClr>
                </a:solidFill>
              </a:rPr>
              <a:pPr defTabSz="457200"/>
              <a:t>6/21/2017</a:t>
            </a:fld>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defTabSz="457200"/>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defTabSz="457200"/>
            <a:fld id="{A789322A-370D-4F55-955A-EF536C45920D}" type="slidenum">
              <a:rPr lang="en-US" smtClean="0">
                <a:solidFill>
                  <a:prstClr val="black">
                    <a:tint val="75000"/>
                  </a:prstClr>
                </a:solidFill>
              </a:rPr>
              <a:pPr defTabSz="457200"/>
              <a:t>‹Nº›</a:t>
            </a:fld>
            <a:endParaRPr lang="en-US">
              <a:solidFill>
                <a:prstClr val="black">
                  <a:tint val="75000"/>
                </a:prstClr>
              </a:solidFill>
            </a:endParaRPr>
          </a:p>
        </p:txBody>
      </p:sp>
      <p:sp>
        <p:nvSpPr>
          <p:cNvPr id="7" name="TextBox 1"/>
          <p:cNvSpPr txBox="1">
            <a:spLocks noChangeArrowheads="1"/>
          </p:cNvSpPr>
          <p:nvPr userDrawn="1"/>
        </p:nvSpPr>
        <p:spPr bwMode="auto">
          <a:xfrm>
            <a:off x="550863" y="6364288"/>
            <a:ext cx="76041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defTabSz="457200" eaLnBrk="1" hangingPunct="1">
              <a:defRPr/>
            </a:pPr>
            <a:endParaRPr lang="en-US" sz="1800">
              <a:solidFill>
                <a:prstClr val="black"/>
              </a:solidFill>
            </a:endParaRPr>
          </a:p>
        </p:txBody>
      </p:sp>
      <p:sp>
        <p:nvSpPr>
          <p:cNvPr id="8" name="Right Triangle 13"/>
          <p:cNvSpPr/>
          <p:nvPr userDrawn="1"/>
        </p:nvSpPr>
        <p:spPr>
          <a:xfrm rot="5400000" flipV="1">
            <a:off x="7150882" y="-898964"/>
            <a:ext cx="1103920" cy="2882316"/>
          </a:xfrm>
          <a:custGeom>
            <a:avLst/>
            <a:gdLst>
              <a:gd name="connsiteX0" fmla="*/ 0 w 1094152"/>
              <a:gd name="connsiteY0" fmla="*/ 3331308 h 3331308"/>
              <a:gd name="connsiteX1" fmla="*/ 0 w 1094152"/>
              <a:gd name="connsiteY1" fmla="*/ 0 h 3331308"/>
              <a:gd name="connsiteX2" fmla="*/ 1094152 w 1094152"/>
              <a:gd name="connsiteY2" fmla="*/ 3331308 h 3331308"/>
              <a:gd name="connsiteX3" fmla="*/ 0 w 1094152"/>
              <a:gd name="connsiteY3" fmla="*/ 3331308 h 3331308"/>
              <a:gd name="connsiteX0" fmla="*/ 0 w 1094152"/>
              <a:gd name="connsiteY0" fmla="*/ 2725615 h 2725615"/>
              <a:gd name="connsiteX1" fmla="*/ 0 w 1094152"/>
              <a:gd name="connsiteY1" fmla="*/ 0 h 2725615"/>
              <a:gd name="connsiteX2" fmla="*/ 1094152 w 1094152"/>
              <a:gd name="connsiteY2" fmla="*/ 2725615 h 2725615"/>
              <a:gd name="connsiteX3" fmla="*/ 0 w 1094152"/>
              <a:gd name="connsiteY3" fmla="*/ 2725615 h 2725615"/>
              <a:gd name="connsiteX0" fmla="*/ 9768 w 1103920"/>
              <a:gd name="connsiteY0" fmla="*/ 2882316 h 2882316"/>
              <a:gd name="connsiteX1" fmla="*/ 9768 w 1103920"/>
              <a:gd name="connsiteY1" fmla="*/ 156701 h 2882316"/>
              <a:gd name="connsiteX2" fmla="*/ 0 w 1103920"/>
              <a:gd name="connsiteY2" fmla="*/ 392 h 2882316"/>
              <a:gd name="connsiteX3" fmla="*/ 1103920 w 1103920"/>
              <a:gd name="connsiteY3" fmla="*/ 2882316 h 2882316"/>
              <a:gd name="connsiteX4" fmla="*/ 9768 w 1103920"/>
              <a:gd name="connsiteY4" fmla="*/ 2882316 h 28823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3920" h="2882316">
                <a:moveTo>
                  <a:pt x="9768" y="2882316"/>
                </a:moveTo>
                <a:lnTo>
                  <a:pt x="9768" y="156701"/>
                </a:lnTo>
                <a:cubicBezTo>
                  <a:pt x="6511" y="166470"/>
                  <a:pt x="3257" y="-9377"/>
                  <a:pt x="0" y="392"/>
                </a:cubicBezTo>
                <a:lnTo>
                  <a:pt x="1103920" y="2882316"/>
                </a:lnTo>
                <a:lnTo>
                  <a:pt x="9768" y="2882316"/>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a:solidFill>
                <a:prstClr val="white"/>
              </a:solidFill>
            </a:endParaRPr>
          </a:p>
        </p:txBody>
      </p:sp>
      <p:pic>
        <p:nvPicPr>
          <p:cNvPr id="9" name="Picture 4" descr="GoldQuest_Logo_with_Ticker.eps"/>
          <p:cNvPicPr>
            <a:picLocks noChangeAspect="1"/>
          </p:cNvPicPr>
          <p:nvPr userDrawn="1"/>
        </p:nvPicPr>
        <p:blipFill>
          <a:blip r:embed="rId15" cstate="print">
            <a:lum bright="70000" contrast="-70000"/>
            <a:extLst>
              <a:ext uri="{28A0092B-C50C-407E-A947-70E740481C1C}">
                <a14:useLocalDpi xmlns:a14="http://schemas.microsoft.com/office/drawing/2010/main"/>
              </a:ext>
            </a:extLst>
          </a:blip>
          <a:srcRect/>
          <a:stretch>
            <a:fillRect/>
          </a:stretch>
        </p:blipFill>
        <p:spPr bwMode="auto">
          <a:xfrm>
            <a:off x="7698155" y="232753"/>
            <a:ext cx="1341071" cy="256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9"/>
          <p:cNvSpPr/>
          <p:nvPr userDrawn="1"/>
        </p:nvSpPr>
        <p:spPr>
          <a:xfrm>
            <a:off x="-6350" y="2"/>
            <a:ext cx="9144000" cy="144829"/>
          </a:xfrm>
          <a:prstGeom prst="rect">
            <a:avLst/>
          </a:prstGeom>
          <a:solidFill>
            <a:srgbClr val="1F497D">
              <a:alpha val="48000"/>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7200">
              <a:defRPr/>
            </a:pPr>
            <a:endParaRPr lang="en-US">
              <a:solidFill>
                <a:prstClr val="white"/>
              </a:solidFill>
            </a:endParaRPr>
          </a:p>
        </p:txBody>
      </p:sp>
    </p:spTree>
    <p:extLst>
      <p:ext uri="{BB962C8B-B14F-4D97-AF65-F5344CB8AC3E}">
        <p14:creationId xmlns:p14="http://schemas.microsoft.com/office/powerpoint/2010/main" val="2602642759"/>
      </p:ext>
    </p:extLst>
  </p:cSld>
  <p:clrMap bg1="lt1" tx1="dk1" bg2="lt2" tx2="dk2" accent1="accent1" accent2="accent2" accent3="accent3" accent4="accent4" accent5="accent5" accent6="accent6" hlink="hlink" folHlink="folHlink"/>
  <p:sldLayoutIdLst>
    <p:sldLayoutId id="2147483949" r:id="rId1"/>
    <p:sldLayoutId id="2147483950" r:id="rId2"/>
    <p:sldLayoutId id="2147483951" r:id="rId3"/>
    <p:sldLayoutId id="2147483952" r:id="rId4"/>
    <p:sldLayoutId id="2147483953" r:id="rId5"/>
    <p:sldLayoutId id="2147483954" r:id="rId6"/>
    <p:sldLayoutId id="2147483955" r:id="rId7"/>
    <p:sldLayoutId id="2147483956" r:id="rId8"/>
    <p:sldLayoutId id="2147483957" r:id="rId9"/>
    <p:sldLayoutId id="2147483958" r:id="rId10"/>
    <p:sldLayoutId id="2147483959" r:id="rId11"/>
    <p:sldLayoutId id="2147483960" r:id="rId12"/>
    <p:sldLayoutId id="2147483961" r:id="rId13"/>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defTabSz="457200"/>
            <a:fld id="{CB6F147F-F468-4E8E-B7BD-A5EDFB25B6C9}" type="datetimeFigureOut">
              <a:rPr lang="en-US" smtClean="0">
                <a:solidFill>
                  <a:prstClr val="black">
                    <a:tint val="75000"/>
                  </a:prstClr>
                </a:solidFill>
              </a:rPr>
              <a:pPr defTabSz="457200"/>
              <a:t>6/21/2017</a:t>
            </a:fld>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defTabSz="457200"/>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defTabSz="457200"/>
            <a:fld id="{A789322A-370D-4F55-955A-EF536C45920D}" type="slidenum">
              <a:rPr lang="en-US" smtClean="0">
                <a:solidFill>
                  <a:prstClr val="black">
                    <a:tint val="75000"/>
                  </a:prstClr>
                </a:solidFill>
              </a:rPr>
              <a:pPr defTabSz="457200"/>
              <a:t>‹Nº›</a:t>
            </a:fld>
            <a:endParaRPr lang="en-US">
              <a:solidFill>
                <a:prstClr val="black">
                  <a:tint val="75000"/>
                </a:prstClr>
              </a:solidFill>
            </a:endParaRPr>
          </a:p>
        </p:txBody>
      </p:sp>
      <p:sp>
        <p:nvSpPr>
          <p:cNvPr id="7" name="TextBox 1"/>
          <p:cNvSpPr txBox="1">
            <a:spLocks noChangeArrowheads="1"/>
          </p:cNvSpPr>
          <p:nvPr userDrawn="1"/>
        </p:nvSpPr>
        <p:spPr bwMode="auto">
          <a:xfrm>
            <a:off x="550863" y="6364288"/>
            <a:ext cx="76041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defTabSz="457200" eaLnBrk="1" hangingPunct="1">
              <a:defRPr/>
            </a:pPr>
            <a:endParaRPr lang="en-US" sz="1800">
              <a:solidFill>
                <a:prstClr val="black"/>
              </a:solidFill>
            </a:endParaRPr>
          </a:p>
        </p:txBody>
      </p:sp>
      <p:sp>
        <p:nvSpPr>
          <p:cNvPr id="8" name="Right Triangle 13"/>
          <p:cNvSpPr/>
          <p:nvPr userDrawn="1"/>
        </p:nvSpPr>
        <p:spPr>
          <a:xfrm rot="5400000" flipV="1">
            <a:off x="7150882" y="-898964"/>
            <a:ext cx="1103920" cy="2882316"/>
          </a:xfrm>
          <a:custGeom>
            <a:avLst/>
            <a:gdLst>
              <a:gd name="connsiteX0" fmla="*/ 0 w 1094152"/>
              <a:gd name="connsiteY0" fmla="*/ 3331308 h 3331308"/>
              <a:gd name="connsiteX1" fmla="*/ 0 w 1094152"/>
              <a:gd name="connsiteY1" fmla="*/ 0 h 3331308"/>
              <a:gd name="connsiteX2" fmla="*/ 1094152 w 1094152"/>
              <a:gd name="connsiteY2" fmla="*/ 3331308 h 3331308"/>
              <a:gd name="connsiteX3" fmla="*/ 0 w 1094152"/>
              <a:gd name="connsiteY3" fmla="*/ 3331308 h 3331308"/>
              <a:gd name="connsiteX0" fmla="*/ 0 w 1094152"/>
              <a:gd name="connsiteY0" fmla="*/ 2725615 h 2725615"/>
              <a:gd name="connsiteX1" fmla="*/ 0 w 1094152"/>
              <a:gd name="connsiteY1" fmla="*/ 0 h 2725615"/>
              <a:gd name="connsiteX2" fmla="*/ 1094152 w 1094152"/>
              <a:gd name="connsiteY2" fmla="*/ 2725615 h 2725615"/>
              <a:gd name="connsiteX3" fmla="*/ 0 w 1094152"/>
              <a:gd name="connsiteY3" fmla="*/ 2725615 h 2725615"/>
              <a:gd name="connsiteX0" fmla="*/ 9768 w 1103920"/>
              <a:gd name="connsiteY0" fmla="*/ 2882316 h 2882316"/>
              <a:gd name="connsiteX1" fmla="*/ 9768 w 1103920"/>
              <a:gd name="connsiteY1" fmla="*/ 156701 h 2882316"/>
              <a:gd name="connsiteX2" fmla="*/ 0 w 1103920"/>
              <a:gd name="connsiteY2" fmla="*/ 392 h 2882316"/>
              <a:gd name="connsiteX3" fmla="*/ 1103920 w 1103920"/>
              <a:gd name="connsiteY3" fmla="*/ 2882316 h 2882316"/>
              <a:gd name="connsiteX4" fmla="*/ 9768 w 1103920"/>
              <a:gd name="connsiteY4" fmla="*/ 2882316 h 28823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3920" h="2882316">
                <a:moveTo>
                  <a:pt x="9768" y="2882316"/>
                </a:moveTo>
                <a:lnTo>
                  <a:pt x="9768" y="156701"/>
                </a:lnTo>
                <a:cubicBezTo>
                  <a:pt x="6511" y="166470"/>
                  <a:pt x="3257" y="-9377"/>
                  <a:pt x="0" y="392"/>
                </a:cubicBezTo>
                <a:lnTo>
                  <a:pt x="1103920" y="2882316"/>
                </a:lnTo>
                <a:lnTo>
                  <a:pt x="9768" y="2882316"/>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a:solidFill>
                <a:prstClr val="white"/>
              </a:solidFill>
            </a:endParaRPr>
          </a:p>
        </p:txBody>
      </p:sp>
      <p:pic>
        <p:nvPicPr>
          <p:cNvPr id="9" name="Picture 4" descr="GoldQuest_Logo_with_Ticker.eps"/>
          <p:cNvPicPr>
            <a:picLocks noChangeAspect="1"/>
          </p:cNvPicPr>
          <p:nvPr userDrawn="1"/>
        </p:nvPicPr>
        <p:blipFill>
          <a:blip r:embed="rId15" cstate="print">
            <a:lum bright="70000" contrast="-70000"/>
            <a:extLst>
              <a:ext uri="{28A0092B-C50C-407E-A947-70E740481C1C}">
                <a14:useLocalDpi xmlns:a14="http://schemas.microsoft.com/office/drawing/2010/main"/>
              </a:ext>
            </a:extLst>
          </a:blip>
          <a:srcRect/>
          <a:stretch>
            <a:fillRect/>
          </a:stretch>
        </p:blipFill>
        <p:spPr bwMode="auto">
          <a:xfrm>
            <a:off x="7698155" y="232753"/>
            <a:ext cx="1341071" cy="256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9"/>
          <p:cNvSpPr/>
          <p:nvPr userDrawn="1"/>
        </p:nvSpPr>
        <p:spPr>
          <a:xfrm>
            <a:off x="-6350" y="2"/>
            <a:ext cx="9144000" cy="144829"/>
          </a:xfrm>
          <a:prstGeom prst="rect">
            <a:avLst/>
          </a:prstGeom>
          <a:solidFill>
            <a:srgbClr val="1F497D">
              <a:alpha val="48000"/>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7200">
              <a:defRPr/>
            </a:pPr>
            <a:endParaRPr lang="en-US">
              <a:solidFill>
                <a:prstClr val="white"/>
              </a:solidFill>
            </a:endParaRPr>
          </a:p>
        </p:txBody>
      </p:sp>
    </p:spTree>
    <p:extLst>
      <p:ext uri="{BB962C8B-B14F-4D97-AF65-F5344CB8AC3E}">
        <p14:creationId xmlns:p14="http://schemas.microsoft.com/office/powerpoint/2010/main" val="3361829800"/>
      </p:ext>
    </p:extLst>
  </p:cSld>
  <p:clrMap bg1="lt1" tx1="dk1" bg2="lt2" tx2="dk2" accent1="accent1" accent2="accent2" accent3="accent3" accent4="accent4" accent5="accent5" accent6="accent6" hlink="hlink" folHlink="folHlink"/>
  <p:sldLayoutIdLst>
    <p:sldLayoutId id="2147483964" r:id="rId1"/>
    <p:sldLayoutId id="2147483965" r:id="rId2"/>
    <p:sldLayoutId id="2147483966" r:id="rId3"/>
    <p:sldLayoutId id="2147483967" r:id="rId4"/>
    <p:sldLayoutId id="2147483968" r:id="rId5"/>
    <p:sldLayoutId id="2147483969" r:id="rId6"/>
    <p:sldLayoutId id="2147483970" r:id="rId7"/>
    <p:sldLayoutId id="2147483971" r:id="rId8"/>
    <p:sldLayoutId id="2147483972" r:id="rId9"/>
    <p:sldLayoutId id="2147483973" r:id="rId10"/>
    <p:sldLayoutId id="2147483974" r:id="rId11"/>
    <p:sldLayoutId id="2147483975" r:id="rId12"/>
    <p:sldLayoutId id="2147483976" r:id="rId13"/>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2051"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cs typeface="+mn-cs"/>
              </a:defRPr>
            </a:lvl1pPr>
          </a:lstStyle>
          <a:p>
            <a:pPr fontAlgn="base">
              <a:spcBef>
                <a:spcPct val="0"/>
              </a:spcBef>
              <a:spcAft>
                <a:spcPct val="0"/>
              </a:spcAft>
              <a:defRPr/>
            </a:pPr>
            <a:endParaRPr lang="en-US" b="1">
              <a:solidFill>
                <a:prstClr val="black">
                  <a:tint val="75000"/>
                </a:prstClr>
              </a:solidFill>
              <a:latin typeface="Arial" charset="0"/>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cs typeface="+mn-cs"/>
              </a:defRPr>
            </a:lvl1pPr>
          </a:lstStyle>
          <a:p>
            <a:pPr fontAlgn="base">
              <a:spcBef>
                <a:spcPct val="0"/>
              </a:spcBef>
              <a:spcAft>
                <a:spcPct val="0"/>
              </a:spcAft>
              <a:defRPr/>
            </a:pPr>
            <a:endParaRPr lang="en-US" b="1">
              <a:solidFill>
                <a:prstClr val="black">
                  <a:tint val="75000"/>
                </a:prstClr>
              </a:solidFill>
              <a:latin typeface="Arial" charset="0"/>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cs typeface="+mn-cs"/>
              </a:defRPr>
            </a:lvl1pPr>
          </a:lstStyle>
          <a:p>
            <a:pPr fontAlgn="base">
              <a:spcBef>
                <a:spcPct val="0"/>
              </a:spcBef>
              <a:spcAft>
                <a:spcPct val="0"/>
              </a:spcAft>
              <a:defRPr/>
            </a:pPr>
            <a:fld id="{9F6EED2C-FFBB-463A-BA06-00BD0864AA54}" type="slidenum">
              <a:rPr lang="en-US" b="1">
                <a:solidFill>
                  <a:prstClr val="black">
                    <a:tint val="75000"/>
                  </a:prstClr>
                </a:solidFill>
                <a:latin typeface="Arial" charset="0"/>
              </a:rPr>
              <a:pPr fontAlgn="base">
                <a:spcBef>
                  <a:spcPct val="0"/>
                </a:spcBef>
                <a:spcAft>
                  <a:spcPct val="0"/>
                </a:spcAft>
                <a:defRPr/>
              </a:pPr>
              <a:t>‹Nº›</a:t>
            </a:fld>
            <a:endParaRPr lang="en-US" b="1">
              <a:solidFill>
                <a:prstClr val="black">
                  <a:tint val="75000"/>
                </a:prstClr>
              </a:solidFill>
              <a:latin typeface="Arial" charset="0"/>
            </a:endParaRPr>
          </a:p>
        </p:txBody>
      </p:sp>
    </p:spTree>
    <p:extLst>
      <p:ext uri="{BB962C8B-B14F-4D97-AF65-F5344CB8AC3E}">
        <p14:creationId xmlns:p14="http://schemas.microsoft.com/office/powerpoint/2010/main" val="1646930002"/>
      </p:ext>
    </p:extLst>
  </p:cSld>
  <p:clrMap bg1="lt1" tx1="dk1" bg2="lt2" tx2="dk2" accent1="accent1" accent2="accent2" accent3="accent3" accent4="accent4" accent5="accent5" accent6="accent6" hlink="hlink" folHlink="folHlink"/>
  <p:sldLayoutIdLst>
    <p:sldLayoutId id="2147483979" r:id="rId1"/>
    <p:sldLayoutId id="2147483980" r:id="rId2"/>
    <p:sldLayoutId id="2147483981" r:id="rId3"/>
    <p:sldLayoutId id="2147483982" r:id="rId4"/>
    <p:sldLayoutId id="2147483983" r:id="rId5"/>
    <p:sldLayoutId id="2147483984" r:id="rId6"/>
    <p:sldLayoutId id="2147483985" r:id="rId7"/>
    <p:sldLayoutId id="2147483986" r:id="rId8"/>
    <p:sldLayoutId id="2147483987" r:id="rId9"/>
    <p:sldLayoutId id="2147483988" r:id="rId10"/>
    <p:sldLayoutId id="2147483989" r:id="rId11"/>
  </p:sldLayoutIdLst>
  <p:transition>
    <p:dissolve/>
  </p:transition>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defTabSz="457200"/>
            <a:fld id="{CB6F147F-F468-4E8E-B7BD-A5EDFB25B6C9}" type="datetimeFigureOut">
              <a:rPr lang="en-US" smtClean="0">
                <a:solidFill>
                  <a:prstClr val="black">
                    <a:tint val="75000"/>
                  </a:prstClr>
                </a:solidFill>
              </a:rPr>
              <a:pPr defTabSz="457200"/>
              <a:t>6/21/2017</a:t>
            </a:fld>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defTabSz="457200"/>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defTabSz="457200"/>
            <a:fld id="{A789322A-370D-4F55-955A-EF536C45920D}" type="slidenum">
              <a:rPr lang="en-US" smtClean="0">
                <a:solidFill>
                  <a:prstClr val="black">
                    <a:tint val="75000"/>
                  </a:prstClr>
                </a:solidFill>
              </a:rPr>
              <a:pPr defTabSz="457200"/>
              <a:t>‹Nº›</a:t>
            </a:fld>
            <a:endParaRPr lang="en-US">
              <a:solidFill>
                <a:prstClr val="black">
                  <a:tint val="75000"/>
                </a:prstClr>
              </a:solidFill>
            </a:endParaRPr>
          </a:p>
        </p:txBody>
      </p:sp>
      <p:sp>
        <p:nvSpPr>
          <p:cNvPr id="7" name="TextBox 1"/>
          <p:cNvSpPr txBox="1">
            <a:spLocks noChangeArrowheads="1"/>
          </p:cNvSpPr>
          <p:nvPr userDrawn="1"/>
        </p:nvSpPr>
        <p:spPr bwMode="auto">
          <a:xfrm>
            <a:off x="550863" y="6364288"/>
            <a:ext cx="76041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defTabSz="457200" eaLnBrk="1" hangingPunct="1">
              <a:defRPr/>
            </a:pPr>
            <a:endParaRPr lang="en-US" sz="1800">
              <a:solidFill>
                <a:prstClr val="black"/>
              </a:solidFill>
            </a:endParaRPr>
          </a:p>
        </p:txBody>
      </p:sp>
      <p:sp>
        <p:nvSpPr>
          <p:cNvPr id="8" name="Right Triangle 13"/>
          <p:cNvSpPr/>
          <p:nvPr userDrawn="1"/>
        </p:nvSpPr>
        <p:spPr>
          <a:xfrm rot="5400000" flipV="1">
            <a:off x="7150882" y="-898964"/>
            <a:ext cx="1103920" cy="2882316"/>
          </a:xfrm>
          <a:custGeom>
            <a:avLst/>
            <a:gdLst>
              <a:gd name="connsiteX0" fmla="*/ 0 w 1094152"/>
              <a:gd name="connsiteY0" fmla="*/ 3331308 h 3331308"/>
              <a:gd name="connsiteX1" fmla="*/ 0 w 1094152"/>
              <a:gd name="connsiteY1" fmla="*/ 0 h 3331308"/>
              <a:gd name="connsiteX2" fmla="*/ 1094152 w 1094152"/>
              <a:gd name="connsiteY2" fmla="*/ 3331308 h 3331308"/>
              <a:gd name="connsiteX3" fmla="*/ 0 w 1094152"/>
              <a:gd name="connsiteY3" fmla="*/ 3331308 h 3331308"/>
              <a:gd name="connsiteX0" fmla="*/ 0 w 1094152"/>
              <a:gd name="connsiteY0" fmla="*/ 2725615 h 2725615"/>
              <a:gd name="connsiteX1" fmla="*/ 0 w 1094152"/>
              <a:gd name="connsiteY1" fmla="*/ 0 h 2725615"/>
              <a:gd name="connsiteX2" fmla="*/ 1094152 w 1094152"/>
              <a:gd name="connsiteY2" fmla="*/ 2725615 h 2725615"/>
              <a:gd name="connsiteX3" fmla="*/ 0 w 1094152"/>
              <a:gd name="connsiteY3" fmla="*/ 2725615 h 2725615"/>
              <a:gd name="connsiteX0" fmla="*/ 9768 w 1103920"/>
              <a:gd name="connsiteY0" fmla="*/ 2882316 h 2882316"/>
              <a:gd name="connsiteX1" fmla="*/ 9768 w 1103920"/>
              <a:gd name="connsiteY1" fmla="*/ 156701 h 2882316"/>
              <a:gd name="connsiteX2" fmla="*/ 0 w 1103920"/>
              <a:gd name="connsiteY2" fmla="*/ 392 h 2882316"/>
              <a:gd name="connsiteX3" fmla="*/ 1103920 w 1103920"/>
              <a:gd name="connsiteY3" fmla="*/ 2882316 h 2882316"/>
              <a:gd name="connsiteX4" fmla="*/ 9768 w 1103920"/>
              <a:gd name="connsiteY4" fmla="*/ 2882316 h 28823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3920" h="2882316">
                <a:moveTo>
                  <a:pt x="9768" y="2882316"/>
                </a:moveTo>
                <a:lnTo>
                  <a:pt x="9768" y="156701"/>
                </a:lnTo>
                <a:cubicBezTo>
                  <a:pt x="6511" y="166470"/>
                  <a:pt x="3257" y="-9377"/>
                  <a:pt x="0" y="392"/>
                </a:cubicBezTo>
                <a:lnTo>
                  <a:pt x="1103920" y="2882316"/>
                </a:lnTo>
                <a:lnTo>
                  <a:pt x="9768" y="2882316"/>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a:solidFill>
                <a:prstClr val="white"/>
              </a:solidFill>
            </a:endParaRPr>
          </a:p>
        </p:txBody>
      </p:sp>
      <p:pic>
        <p:nvPicPr>
          <p:cNvPr id="9" name="Picture 4" descr="GoldQuest_Logo_with_Ticker.eps"/>
          <p:cNvPicPr>
            <a:picLocks noChangeAspect="1"/>
          </p:cNvPicPr>
          <p:nvPr userDrawn="1"/>
        </p:nvPicPr>
        <p:blipFill>
          <a:blip r:embed="rId17" cstate="print">
            <a:lum bright="70000" contrast="-70000"/>
            <a:extLst>
              <a:ext uri="{28A0092B-C50C-407E-A947-70E740481C1C}">
                <a14:useLocalDpi xmlns:a14="http://schemas.microsoft.com/office/drawing/2010/main"/>
              </a:ext>
            </a:extLst>
          </a:blip>
          <a:srcRect/>
          <a:stretch>
            <a:fillRect/>
          </a:stretch>
        </p:blipFill>
        <p:spPr bwMode="auto">
          <a:xfrm>
            <a:off x="7698155" y="232753"/>
            <a:ext cx="1341071" cy="256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9"/>
          <p:cNvSpPr/>
          <p:nvPr userDrawn="1"/>
        </p:nvSpPr>
        <p:spPr>
          <a:xfrm>
            <a:off x="-6350" y="2"/>
            <a:ext cx="9144000" cy="144829"/>
          </a:xfrm>
          <a:prstGeom prst="rect">
            <a:avLst/>
          </a:prstGeom>
          <a:solidFill>
            <a:srgbClr val="1F497D">
              <a:alpha val="48000"/>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7200">
              <a:defRPr/>
            </a:pPr>
            <a:endParaRPr lang="en-US">
              <a:solidFill>
                <a:prstClr val="white"/>
              </a:solidFill>
            </a:endParaRPr>
          </a:p>
        </p:txBody>
      </p:sp>
    </p:spTree>
    <p:extLst>
      <p:ext uri="{BB962C8B-B14F-4D97-AF65-F5344CB8AC3E}">
        <p14:creationId xmlns:p14="http://schemas.microsoft.com/office/powerpoint/2010/main" val="89206809"/>
      </p:ext>
    </p:extLst>
  </p:cSld>
  <p:clrMap bg1="lt1" tx1="dk1" bg2="lt2" tx2="dk2" accent1="accent1" accent2="accent2" accent3="accent3" accent4="accent4" accent5="accent5" accent6="accent6" hlink="hlink" folHlink="folHlink"/>
  <p:sldLayoutIdLst>
    <p:sldLayoutId id="2147483991" r:id="rId1"/>
    <p:sldLayoutId id="2147483992" r:id="rId2"/>
    <p:sldLayoutId id="2147483993" r:id="rId3"/>
    <p:sldLayoutId id="2147483994" r:id="rId4"/>
    <p:sldLayoutId id="2147483995" r:id="rId5"/>
    <p:sldLayoutId id="2147483996" r:id="rId6"/>
    <p:sldLayoutId id="2147483997" r:id="rId7"/>
    <p:sldLayoutId id="2147483998" r:id="rId8"/>
    <p:sldLayoutId id="2147483999" r:id="rId9"/>
    <p:sldLayoutId id="2147484000" r:id="rId10"/>
    <p:sldLayoutId id="2147484001" r:id="rId11"/>
    <p:sldLayoutId id="2147484002" r:id="rId12"/>
    <p:sldLayoutId id="2147484003" r:id="rId13"/>
    <p:sldLayoutId id="2147484004" r:id="rId14"/>
    <p:sldLayoutId id="2147484005" r:id="rId15"/>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2" name="Footer Placeholder 4"/>
          <p:cNvSpPr>
            <a:spLocks noGrp="1"/>
          </p:cNvSpPr>
          <p:nvPr>
            <p:ph type="ftr" sz="quarter" idx="3"/>
          </p:nvPr>
        </p:nvSpPr>
        <p:spPr>
          <a:xfrm>
            <a:off x="4572000" y="6273800"/>
            <a:ext cx="4319588" cy="196850"/>
          </a:xfrm>
          <a:prstGeom prst="rect">
            <a:avLst/>
          </a:prstGeom>
        </p:spPr>
        <p:txBody>
          <a:bodyPr vert="horz" lIns="68564" tIns="0" rIns="68564" bIns="0" anchor="b" anchorCtr="0">
            <a:noAutofit/>
          </a:bodyPr>
          <a:lstStyle>
            <a:lvl1pPr algn="r" defTabSz="914124" fontAlgn="auto">
              <a:spcBef>
                <a:spcPts val="0"/>
              </a:spcBef>
              <a:spcAft>
                <a:spcPts val="0"/>
              </a:spcAft>
              <a:defRPr sz="1000" i="0" u="none" spc="0" dirty="0">
                <a:solidFill>
                  <a:srgbClr val="967D4C"/>
                </a:solidFill>
                <a:latin typeface="+mj-lt"/>
                <a:ea typeface="+mn-ea"/>
                <a:cs typeface="Roboto Light"/>
              </a:defRPr>
            </a:lvl1pPr>
          </a:lstStyle>
          <a:p>
            <a:pPr>
              <a:defRPr/>
            </a:pPr>
            <a:r>
              <a:rPr lang="en-US"/>
              <a:t>www.goldquestcorp.com | &lt; # &gt;</a:t>
            </a:r>
          </a:p>
        </p:txBody>
      </p:sp>
      <p:sp>
        <p:nvSpPr>
          <p:cNvPr id="1027" name="Title Placeholder 38"/>
          <p:cNvSpPr>
            <a:spLocks noGrp="1"/>
          </p:cNvSpPr>
          <p:nvPr>
            <p:ph type="title"/>
          </p:nvPr>
        </p:nvSpPr>
        <p:spPr bwMode="auto">
          <a:xfrm>
            <a:off x="252413" y="795338"/>
            <a:ext cx="7900987" cy="508000"/>
          </a:xfrm>
          <a:prstGeom prst="rect">
            <a:avLst/>
          </a:prstGeom>
          <a:noFill/>
          <a:ln w="9525">
            <a:noFill/>
            <a:miter lim="800000"/>
            <a:headEnd/>
            <a:tailEnd/>
          </a:ln>
        </p:spPr>
        <p:txBody>
          <a:bodyPr vert="horz" wrap="square" lIns="68564" tIns="0" rIns="68564" bIns="0" numCol="1" anchor="t" anchorCtr="0" compatLnSpc="1">
            <a:prstTxWarp prst="textNoShape">
              <a:avLst/>
            </a:prstTxWarp>
          </a:bodyPr>
          <a:lstStyle/>
          <a:p>
            <a:pPr lvl="0"/>
            <a:r>
              <a:rPr lang="sk-SK" dirty="0"/>
              <a:t>Click to edit Master title style</a:t>
            </a:r>
            <a:endParaRPr lang="en-US" dirty="0"/>
          </a:p>
        </p:txBody>
      </p:sp>
      <p:sp>
        <p:nvSpPr>
          <p:cNvPr id="1028" name="Text Placeholder 40"/>
          <p:cNvSpPr>
            <a:spLocks noGrp="1"/>
          </p:cNvSpPr>
          <p:nvPr>
            <p:ph type="body" idx="1"/>
          </p:nvPr>
        </p:nvSpPr>
        <p:spPr bwMode="auto">
          <a:xfrm>
            <a:off x="252413" y="1614488"/>
            <a:ext cx="8639175" cy="1727200"/>
          </a:xfrm>
          <a:prstGeom prst="rect">
            <a:avLst/>
          </a:prstGeom>
          <a:noFill/>
          <a:ln w="9525">
            <a:noFill/>
            <a:miter lim="800000"/>
            <a:headEnd/>
            <a:tailEnd/>
          </a:ln>
        </p:spPr>
        <p:txBody>
          <a:bodyPr vert="horz" wrap="square" lIns="68564" tIns="34281" rIns="68564" bIns="34281" numCol="1" anchor="t" anchorCtr="0" compatLnSpc="1">
            <a:prstTxWarp prst="textNoShape">
              <a:avLst/>
            </a:prstTxWarp>
          </a:bodyPr>
          <a:lstStyle/>
          <a:p>
            <a:pPr lvl="0"/>
            <a:r>
              <a:rPr lang="sk-SK" dirty="0"/>
              <a:t>Click to edit Master text styles</a:t>
            </a:r>
          </a:p>
          <a:p>
            <a:pPr lvl="1"/>
            <a:r>
              <a:rPr lang="sk-SK" dirty="0"/>
              <a:t>Second level</a:t>
            </a:r>
          </a:p>
          <a:p>
            <a:pPr lvl="2"/>
            <a:r>
              <a:rPr lang="sk-SK" dirty="0"/>
              <a:t>Third level</a:t>
            </a:r>
          </a:p>
          <a:p>
            <a:pPr lvl="3"/>
            <a:r>
              <a:rPr lang="sk-SK" dirty="0"/>
              <a:t>Fourth level</a:t>
            </a:r>
          </a:p>
          <a:p>
            <a:pPr lvl="4"/>
            <a:r>
              <a:rPr lang="sk-SK" dirty="0"/>
              <a:t>Fifth level</a:t>
            </a:r>
            <a:endParaRPr lang="en-US" dirty="0"/>
          </a:p>
        </p:txBody>
      </p:sp>
      <p:pic>
        <p:nvPicPr>
          <p:cNvPr id="9" name="Picture 4" descr="GoldQuest_Logo_with_Ticker.eps"/>
          <p:cNvPicPr>
            <a:picLocks noChangeAspect="1"/>
          </p:cNvPicPr>
          <p:nvPr userDrawn="1"/>
        </p:nvPicPr>
        <p:blipFill>
          <a:blip r:embed="rId23" cstate="print">
            <a:lum bright="10000"/>
            <a:extLst>
              <a:ext uri="{28A0092B-C50C-407E-A947-70E740481C1C}">
                <a14:useLocalDpi xmlns:a14="http://schemas.microsoft.com/office/drawing/2010/main"/>
              </a:ext>
            </a:extLst>
          </a:blip>
          <a:srcRect/>
          <a:stretch>
            <a:fillRect/>
          </a:stretch>
        </p:blipFill>
        <p:spPr bwMode="auto">
          <a:xfrm>
            <a:off x="353765" y="6273800"/>
            <a:ext cx="1370829" cy="261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15858439"/>
      </p:ext>
    </p:extLst>
  </p:cSld>
  <p:clrMap bg1="lt1" tx1="dk1" bg2="lt2" tx2="dk2" accent1="accent1" accent2="accent2" accent3="accent3" accent4="accent4" accent5="accent5" accent6="accent6" hlink="hlink" folHlink="folHlink"/>
  <p:sldLayoutIdLst>
    <p:sldLayoutId id="2147484007" r:id="rId1"/>
    <p:sldLayoutId id="2147484008" r:id="rId2"/>
    <p:sldLayoutId id="2147484009" r:id="rId3"/>
    <p:sldLayoutId id="2147484010" r:id="rId4"/>
    <p:sldLayoutId id="2147484011" r:id="rId5"/>
    <p:sldLayoutId id="2147484012" r:id="rId6"/>
    <p:sldLayoutId id="2147484013" r:id="rId7"/>
    <p:sldLayoutId id="2147484014" r:id="rId8"/>
    <p:sldLayoutId id="2147484015" r:id="rId9"/>
    <p:sldLayoutId id="2147484016" r:id="rId10"/>
    <p:sldLayoutId id="2147484017" r:id="rId11"/>
    <p:sldLayoutId id="2147484018" r:id="rId12"/>
    <p:sldLayoutId id="2147484019" r:id="rId13"/>
    <p:sldLayoutId id="2147484020" r:id="rId14"/>
    <p:sldLayoutId id="2147484021" r:id="rId15"/>
    <p:sldLayoutId id="2147484022" r:id="rId16"/>
    <p:sldLayoutId id="2147484023" r:id="rId17"/>
    <p:sldLayoutId id="2147484024" r:id="rId18"/>
    <p:sldLayoutId id="2147484025" r:id="rId19"/>
    <p:sldLayoutId id="2147484026" r:id="rId20"/>
    <p:sldLayoutId id="2147484027" r:id="rId21"/>
  </p:sldLayoutIdLst>
  <p:hf hdr="0" dt="0"/>
  <p:txStyles>
    <p:titleStyle>
      <a:lvl1pPr algn="l" defTabSz="912813" rtl="0" fontAlgn="base">
        <a:lnSpc>
          <a:spcPct val="90000"/>
        </a:lnSpc>
        <a:spcBef>
          <a:spcPct val="0"/>
        </a:spcBef>
        <a:spcAft>
          <a:spcPct val="0"/>
        </a:spcAft>
        <a:defRPr lang="en-US" sz="2800" kern="1200">
          <a:solidFill>
            <a:schemeClr val="accent1"/>
          </a:solidFill>
          <a:latin typeface="+mj-lt"/>
          <a:ea typeface="MS PGothic" pitchFamily="34" charset="-128"/>
          <a:cs typeface="Roboto Light"/>
        </a:defRPr>
      </a:lvl1pPr>
      <a:lvl2pPr algn="l" defTabSz="912813" rtl="0" fontAlgn="base">
        <a:lnSpc>
          <a:spcPct val="90000"/>
        </a:lnSpc>
        <a:spcBef>
          <a:spcPct val="0"/>
        </a:spcBef>
        <a:spcAft>
          <a:spcPct val="0"/>
        </a:spcAft>
        <a:defRPr sz="2800">
          <a:solidFill>
            <a:schemeClr val="accent1"/>
          </a:solidFill>
          <a:latin typeface="Roboto Light" charset="0"/>
          <a:ea typeface="MS PGothic" pitchFamily="34" charset="-128"/>
        </a:defRPr>
      </a:lvl2pPr>
      <a:lvl3pPr algn="l" defTabSz="912813" rtl="0" fontAlgn="base">
        <a:lnSpc>
          <a:spcPct val="90000"/>
        </a:lnSpc>
        <a:spcBef>
          <a:spcPct val="0"/>
        </a:spcBef>
        <a:spcAft>
          <a:spcPct val="0"/>
        </a:spcAft>
        <a:defRPr sz="2800">
          <a:solidFill>
            <a:schemeClr val="accent1"/>
          </a:solidFill>
          <a:latin typeface="Roboto Light" charset="0"/>
          <a:ea typeface="MS PGothic" pitchFamily="34" charset="-128"/>
        </a:defRPr>
      </a:lvl3pPr>
      <a:lvl4pPr algn="l" defTabSz="912813" rtl="0" fontAlgn="base">
        <a:lnSpc>
          <a:spcPct val="90000"/>
        </a:lnSpc>
        <a:spcBef>
          <a:spcPct val="0"/>
        </a:spcBef>
        <a:spcAft>
          <a:spcPct val="0"/>
        </a:spcAft>
        <a:defRPr sz="2800">
          <a:solidFill>
            <a:schemeClr val="accent1"/>
          </a:solidFill>
          <a:latin typeface="Roboto Light" charset="0"/>
          <a:ea typeface="MS PGothic" pitchFamily="34" charset="-128"/>
        </a:defRPr>
      </a:lvl4pPr>
      <a:lvl5pPr algn="l" defTabSz="912813" rtl="0" fontAlgn="base">
        <a:lnSpc>
          <a:spcPct val="90000"/>
        </a:lnSpc>
        <a:spcBef>
          <a:spcPct val="0"/>
        </a:spcBef>
        <a:spcAft>
          <a:spcPct val="0"/>
        </a:spcAft>
        <a:defRPr sz="2800">
          <a:solidFill>
            <a:schemeClr val="accent1"/>
          </a:solidFill>
          <a:latin typeface="Roboto Light" charset="0"/>
          <a:ea typeface="MS PGothic" pitchFamily="34" charset="-128"/>
        </a:defRPr>
      </a:lvl5pPr>
      <a:lvl6pPr marL="457200" algn="l" defTabSz="912813" rtl="0" fontAlgn="base">
        <a:lnSpc>
          <a:spcPct val="90000"/>
        </a:lnSpc>
        <a:spcBef>
          <a:spcPct val="0"/>
        </a:spcBef>
        <a:spcAft>
          <a:spcPct val="0"/>
        </a:spcAft>
        <a:defRPr sz="2800">
          <a:solidFill>
            <a:schemeClr val="accent1"/>
          </a:solidFill>
          <a:latin typeface="Roboto Light" charset="0"/>
          <a:ea typeface="MS PGothic" pitchFamily="34" charset="-128"/>
        </a:defRPr>
      </a:lvl6pPr>
      <a:lvl7pPr marL="914400" algn="l" defTabSz="912813" rtl="0" fontAlgn="base">
        <a:lnSpc>
          <a:spcPct val="90000"/>
        </a:lnSpc>
        <a:spcBef>
          <a:spcPct val="0"/>
        </a:spcBef>
        <a:spcAft>
          <a:spcPct val="0"/>
        </a:spcAft>
        <a:defRPr sz="2800">
          <a:solidFill>
            <a:schemeClr val="accent1"/>
          </a:solidFill>
          <a:latin typeface="Roboto Light" charset="0"/>
          <a:ea typeface="MS PGothic" pitchFamily="34" charset="-128"/>
        </a:defRPr>
      </a:lvl7pPr>
      <a:lvl8pPr marL="1371600" algn="l" defTabSz="912813" rtl="0" fontAlgn="base">
        <a:lnSpc>
          <a:spcPct val="90000"/>
        </a:lnSpc>
        <a:spcBef>
          <a:spcPct val="0"/>
        </a:spcBef>
        <a:spcAft>
          <a:spcPct val="0"/>
        </a:spcAft>
        <a:defRPr sz="2800">
          <a:solidFill>
            <a:schemeClr val="accent1"/>
          </a:solidFill>
          <a:latin typeface="Roboto Light" charset="0"/>
          <a:ea typeface="MS PGothic" pitchFamily="34" charset="-128"/>
        </a:defRPr>
      </a:lvl8pPr>
      <a:lvl9pPr marL="1828800" algn="l" defTabSz="912813" rtl="0" fontAlgn="base">
        <a:lnSpc>
          <a:spcPct val="90000"/>
        </a:lnSpc>
        <a:spcBef>
          <a:spcPct val="0"/>
        </a:spcBef>
        <a:spcAft>
          <a:spcPct val="0"/>
        </a:spcAft>
        <a:defRPr sz="2800">
          <a:solidFill>
            <a:schemeClr val="accent1"/>
          </a:solidFill>
          <a:latin typeface="Roboto Light" charset="0"/>
          <a:ea typeface="MS PGothic" pitchFamily="34" charset="-128"/>
        </a:defRPr>
      </a:lvl9pPr>
    </p:titleStyle>
    <p:bodyStyle>
      <a:lvl1pPr algn="l" defTabSz="912813" rtl="0" fontAlgn="base">
        <a:lnSpc>
          <a:spcPct val="120000"/>
        </a:lnSpc>
        <a:spcBef>
          <a:spcPts val="1000"/>
        </a:spcBef>
        <a:spcAft>
          <a:spcPct val="0"/>
        </a:spcAft>
        <a:buFont typeface="Arial" pitchFamily="34" charset="0"/>
        <a:defRPr sz="1000" kern="1200">
          <a:solidFill>
            <a:schemeClr val="tx1"/>
          </a:solidFill>
          <a:latin typeface="+mn-lt"/>
          <a:ea typeface="MS PGothic" pitchFamily="34" charset="-128"/>
          <a:cs typeface="Roboto Light"/>
        </a:defRPr>
      </a:lvl1pPr>
      <a:lvl2pPr marL="455613" algn="l" defTabSz="912813" rtl="0" fontAlgn="base">
        <a:lnSpc>
          <a:spcPct val="120000"/>
        </a:lnSpc>
        <a:spcBef>
          <a:spcPts val="500"/>
        </a:spcBef>
        <a:spcAft>
          <a:spcPct val="0"/>
        </a:spcAft>
        <a:buFont typeface="Arial" pitchFamily="34" charset="0"/>
        <a:defRPr sz="1000" kern="1200">
          <a:solidFill>
            <a:schemeClr val="tx1"/>
          </a:solidFill>
          <a:latin typeface="+mn-lt"/>
          <a:ea typeface="MS PGothic" pitchFamily="34" charset="-128"/>
          <a:cs typeface="Roboto Light"/>
        </a:defRPr>
      </a:lvl2pPr>
      <a:lvl3pPr marL="912813" algn="l" defTabSz="912813" rtl="0" fontAlgn="base">
        <a:lnSpc>
          <a:spcPct val="120000"/>
        </a:lnSpc>
        <a:spcBef>
          <a:spcPts val="500"/>
        </a:spcBef>
        <a:spcAft>
          <a:spcPct val="0"/>
        </a:spcAft>
        <a:buFont typeface="Arial" pitchFamily="34" charset="0"/>
        <a:defRPr sz="1000" kern="1200">
          <a:solidFill>
            <a:schemeClr val="tx1"/>
          </a:solidFill>
          <a:latin typeface="+mn-lt"/>
          <a:ea typeface="MS PGothic" pitchFamily="34" charset="-128"/>
          <a:cs typeface="Roboto Light"/>
        </a:defRPr>
      </a:lvl3pPr>
      <a:lvl4pPr marL="1370013" algn="l" defTabSz="912813" rtl="0" fontAlgn="base">
        <a:lnSpc>
          <a:spcPct val="120000"/>
        </a:lnSpc>
        <a:spcBef>
          <a:spcPts val="500"/>
        </a:spcBef>
        <a:spcAft>
          <a:spcPct val="0"/>
        </a:spcAft>
        <a:buFont typeface="Arial" pitchFamily="34" charset="0"/>
        <a:defRPr sz="1000" kern="1200">
          <a:solidFill>
            <a:schemeClr val="tx1"/>
          </a:solidFill>
          <a:latin typeface="+mn-lt"/>
          <a:ea typeface="MS PGothic" pitchFamily="34" charset="-128"/>
          <a:cs typeface="Roboto Light"/>
        </a:defRPr>
      </a:lvl4pPr>
      <a:lvl5pPr marL="1827213" algn="l" defTabSz="912813" rtl="0" fontAlgn="base">
        <a:lnSpc>
          <a:spcPct val="120000"/>
        </a:lnSpc>
        <a:spcBef>
          <a:spcPts val="500"/>
        </a:spcBef>
        <a:spcAft>
          <a:spcPct val="0"/>
        </a:spcAft>
        <a:buFont typeface="Arial" pitchFamily="34" charset="0"/>
        <a:defRPr sz="1000" kern="1200">
          <a:solidFill>
            <a:schemeClr val="tx1"/>
          </a:solidFill>
          <a:latin typeface="+mn-lt"/>
          <a:ea typeface="MS PGothic" pitchFamily="34" charset="-128"/>
          <a:cs typeface="Roboto Light"/>
        </a:defRPr>
      </a:lvl5pPr>
      <a:lvl6pPr marL="2513249" indent="-228476" algn="l" defTabSz="91391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0206" indent="-228476" algn="l" defTabSz="91391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7160" indent="-228476" algn="l" defTabSz="91391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4116" indent="-228476" algn="l" defTabSz="91391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3911" rtl="0" eaLnBrk="1" latinLnBrk="0" hangingPunct="1">
        <a:defRPr sz="1800" kern="1200">
          <a:solidFill>
            <a:schemeClr val="tx1"/>
          </a:solidFill>
          <a:latin typeface="+mn-lt"/>
          <a:ea typeface="+mn-ea"/>
          <a:cs typeface="+mn-cs"/>
        </a:defRPr>
      </a:lvl1pPr>
      <a:lvl2pPr marL="456947" algn="l" defTabSz="913911" rtl="0" eaLnBrk="1" latinLnBrk="0" hangingPunct="1">
        <a:defRPr sz="1800" kern="1200">
          <a:solidFill>
            <a:schemeClr val="tx1"/>
          </a:solidFill>
          <a:latin typeface="+mn-lt"/>
          <a:ea typeface="+mn-ea"/>
          <a:cs typeface="+mn-cs"/>
        </a:defRPr>
      </a:lvl2pPr>
      <a:lvl3pPr marL="913911" algn="l" defTabSz="913911" rtl="0" eaLnBrk="1" latinLnBrk="0" hangingPunct="1">
        <a:defRPr sz="1800" kern="1200">
          <a:solidFill>
            <a:schemeClr val="tx1"/>
          </a:solidFill>
          <a:latin typeface="+mn-lt"/>
          <a:ea typeface="+mn-ea"/>
          <a:cs typeface="+mn-cs"/>
        </a:defRPr>
      </a:lvl3pPr>
      <a:lvl4pPr marL="1370867" algn="l" defTabSz="913911" rtl="0" eaLnBrk="1" latinLnBrk="0" hangingPunct="1">
        <a:defRPr sz="1800" kern="1200">
          <a:solidFill>
            <a:schemeClr val="tx1"/>
          </a:solidFill>
          <a:latin typeface="+mn-lt"/>
          <a:ea typeface="+mn-ea"/>
          <a:cs typeface="+mn-cs"/>
        </a:defRPr>
      </a:lvl4pPr>
      <a:lvl5pPr marL="1827821" algn="l" defTabSz="913911" rtl="0" eaLnBrk="1" latinLnBrk="0" hangingPunct="1">
        <a:defRPr sz="1800" kern="1200">
          <a:solidFill>
            <a:schemeClr val="tx1"/>
          </a:solidFill>
          <a:latin typeface="+mn-lt"/>
          <a:ea typeface="+mn-ea"/>
          <a:cs typeface="+mn-cs"/>
        </a:defRPr>
      </a:lvl5pPr>
      <a:lvl6pPr marL="2284775" algn="l" defTabSz="913911" rtl="0" eaLnBrk="1" latinLnBrk="0" hangingPunct="1">
        <a:defRPr sz="1800" kern="1200">
          <a:solidFill>
            <a:schemeClr val="tx1"/>
          </a:solidFill>
          <a:latin typeface="+mn-lt"/>
          <a:ea typeface="+mn-ea"/>
          <a:cs typeface="+mn-cs"/>
        </a:defRPr>
      </a:lvl6pPr>
      <a:lvl7pPr marL="2741723" algn="l" defTabSz="913911" rtl="0" eaLnBrk="1" latinLnBrk="0" hangingPunct="1">
        <a:defRPr sz="1800" kern="1200">
          <a:solidFill>
            <a:schemeClr val="tx1"/>
          </a:solidFill>
          <a:latin typeface="+mn-lt"/>
          <a:ea typeface="+mn-ea"/>
          <a:cs typeface="+mn-cs"/>
        </a:defRPr>
      </a:lvl7pPr>
      <a:lvl8pPr marL="3198680" algn="l" defTabSz="913911" rtl="0" eaLnBrk="1" latinLnBrk="0" hangingPunct="1">
        <a:defRPr sz="1800" kern="1200">
          <a:solidFill>
            <a:schemeClr val="tx1"/>
          </a:solidFill>
          <a:latin typeface="+mn-lt"/>
          <a:ea typeface="+mn-ea"/>
          <a:cs typeface="+mn-cs"/>
        </a:defRPr>
      </a:lvl8pPr>
      <a:lvl9pPr marL="3655634" algn="l" defTabSz="913911"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defTabSz="457200"/>
            <a:fld id="{CB6F147F-F468-4E8E-B7BD-A5EDFB25B6C9}" type="datetimeFigureOut">
              <a:rPr lang="en-US" smtClean="0">
                <a:solidFill>
                  <a:prstClr val="black">
                    <a:tint val="75000"/>
                  </a:prstClr>
                </a:solidFill>
              </a:rPr>
              <a:pPr defTabSz="457200"/>
              <a:t>6/21/2017</a:t>
            </a:fld>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defTabSz="457200"/>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defTabSz="457200"/>
            <a:fld id="{A789322A-370D-4F55-955A-EF536C45920D}" type="slidenum">
              <a:rPr lang="en-US" smtClean="0">
                <a:solidFill>
                  <a:prstClr val="black">
                    <a:tint val="75000"/>
                  </a:prstClr>
                </a:solidFill>
              </a:rPr>
              <a:pPr defTabSz="457200"/>
              <a:t>‹Nº›</a:t>
            </a:fld>
            <a:endParaRPr lang="en-US">
              <a:solidFill>
                <a:prstClr val="black">
                  <a:tint val="75000"/>
                </a:prstClr>
              </a:solidFill>
            </a:endParaRPr>
          </a:p>
        </p:txBody>
      </p:sp>
      <p:sp>
        <p:nvSpPr>
          <p:cNvPr id="7" name="TextBox 1"/>
          <p:cNvSpPr txBox="1">
            <a:spLocks noChangeArrowheads="1"/>
          </p:cNvSpPr>
          <p:nvPr userDrawn="1"/>
        </p:nvSpPr>
        <p:spPr bwMode="auto">
          <a:xfrm>
            <a:off x="550863" y="6364288"/>
            <a:ext cx="76041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defTabSz="457200" eaLnBrk="1" hangingPunct="1">
              <a:defRPr/>
            </a:pPr>
            <a:endParaRPr lang="en-US" sz="1800">
              <a:solidFill>
                <a:prstClr val="black"/>
              </a:solidFill>
            </a:endParaRPr>
          </a:p>
        </p:txBody>
      </p:sp>
      <p:sp>
        <p:nvSpPr>
          <p:cNvPr id="8" name="Right Triangle 13"/>
          <p:cNvSpPr/>
          <p:nvPr userDrawn="1"/>
        </p:nvSpPr>
        <p:spPr>
          <a:xfrm rot="5400000" flipV="1">
            <a:off x="7150882" y="-898964"/>
            <a:ext cx="1103920" cy="2882316"/>
          </a:xfrm>
          <a:custGeom>
            <a:avLst/>
            <a:gdLst>
              <a:gd name="connsiteX0" fmla="*/ 0 w 1094152"/>
              <a:gd name="connsiteY0" fmla="*/ 3331308 h 3331308"/>
              <a:gd name="connsiteX1" fmla="*/ 0 w 1094152"/>
              <a:gd name="connsiteY1" fmla="*/ 0 h 3331308"/>
              <a:gd name="connsiteX2" fmla="*/ 1094152 w 1094152"/>
              <a:gd name="connsiteY2" fmla="*/ 3331308 h 3331308"/>
              <a:gd name="connsiteX3" fmla="*/ 0 w 1094152"/>
              <a:gd name="connsiteY3" fmla="*/ 3331308 h 3331308"/>
              <a:gd name="connsiteX0" fmla="*/ 0 w 1094152"/>
              <a:gd name="connsiteY0" fmla="*/ 2725615 h 2725615"/>
              <a:gd name="connsiteX1" fmla="*/ 0 w 1094152"/>
              <a:gd name="connsiteY1" fmla="*/ 0 h 2725615"/>
              <a:gd name="connsiteX2" fmla="*/ 1094152 w 1094152"/>
              <a:gd name="connsiteY2" fmla="*/ 2725615 h 2725615"/>
              <a:gd name="connsiteX3" fmla="*/ 0 w 1094152"/>
              <a:gd name="connsiteY3" fmla="*/ 2725615 h 2725615"/>
              <a:gd name="connsiteX0" fmla="*/ 9768 w 1103920"/>
              <a:gd name="connsiteY0" fmla="*/ 2882316 h 2882316"/>
              <a:gd name="connsiteX1" fmla="*/ 9768 w 1103920"/>
              <a:gd name="connsiteY1" fmla="*/ 156701 h 2882316"/>
              <a:gd name="connsiteX2" fmla="*/ 0 w 1103920"/>
              <a:gd name="connsiteY2" fmla="*/ 392 h 2882316"/>
              <a:gd name="connsiteX3" fmla="*/ 1103920 w 1103920"/>
              <a:gd name="connsiteY3" fmla="*/ 2882316 h 2882316"/>
              <a:gd name="connsiteX4" fmla="*/ 9768 w 1103920"/>
              <a:gd name="connsiteY4" fmla="*/ 2882316 h 28823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3920" h="2882316">
                <a:moveTo>
                  <a:pt x="9768" y="2882316"/>
                </a:moveTo>
                <a:lnTo>
                  <a:pt x="9768" y="156701"/>
                </a:lnTo>
                <a:cubicBezTo>
                  <a:pt x="6511" y="166470"/>
                  <a:pt x="3257" y="-9377"/>
                  <a:pt x="0" y="392"/>
                </a:cubicBezTo>
                <a:lnTo>
                  <a:pt x="1103920" y="2882316"/>
                </a:lnTo>
                <a:lnTo>
                  <a:pt x="9768" y="2882316"/>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a:solidFill>
                <a:prstClr val="white"/>
              </a:solidFill>
            </a:endParaRPr>
          </a:p>
        </p:txBody>
      </p:sp>
      <p:pic>
        <p:nvPicPr>
          <p:cNvPr id="9" name="Picture 4" descr="GoldQuest_Logo_with_Ticker.eps"/>
          <p:cNvPicPr>
            <a:picLocks noChangeAspect="1"/>
          </p:cNvPicPr>
          <p:nvPr userDrawn="1"/>
        </p:nvPicPr>
        <p:blipFill>
          <a:blip r:embed="rId17" cstate="print">
            <a:lum bright="70000" contrast="-70000"/>
            <a:extLst>
              <a:ext uri="{28A0092B-C50C-407E-A947-70E740481C1C}">
                <a14:useLocalDpi xmlns:a14="http://schemas.microsoft.com/office/drawing/2010/main"/>
              </a:ext>
            </a:extLst>
          </a:blip>
          <a:srcRect/>
          <a:stretch>
            <a:fillRect/>
          </a:stretch>
        </p:blipFill>
        <p:spPr bwMode="auto">
          <a:xfrm>
            <a:off x="7698155" y="232753"/>
            <a:ext cx="1341071" cy="256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9"/>
          <p:cNvSpPr/>
          <p:nvPr userDrawn="1"/>
        </p:nvSpPr>
        <p:spPr>
          <a:xfrm>
            <a:off x="-6350" y="2"/>
            <a:ext cx="9144000" cy="144829"/>
          </a:xfrm>
          <a:prstGeom prst="rect">
            <a:avLst/>
          </a:prstGeom>
          <a:solidFill>
            <a:srgbClr val="1F497D">
              <a:alpha val="48000"/>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7200">
              <a:defRPr/>
            </a:pPr>
            <a:endParaRPr lang="en-US">
              <a:solidFill>
                <a:prstClr val="white"/>
              </a:solidFill>
            </a:endParaRPr>
          </a:p>
        </p:txBody>
      </p:sp>
    </p:spTree>
    <p:extLst>
      <p:ext uri="{BB962C8B-B14F-4D97-AF65-F5344CB8AC3E}">
        <p14:creationId xmlns:p14="http://schemas.microsoft.com/office/powerpoint/2010/main" val="2659576213"/>
      </p:ext>
    </p:extLst>
  </p:cSld>
  <p:clrMap bg1="lt1" tx1="dk1" bg2="lt2" tx2="dk2" accent1="accent1" accent2="accent2" accent3="accent3" accent4="accent4" accent5="accent5" accent6="accent6" hlink="hlink" folHlink="folHlink"/>
  <p:sldLayoutIdLst>
    <p:sldLayoutId id="2147484029" r:id="rId1"/>
    <p:sldLayoutId id="2147484030" r:id="rId2"/>
    <p:sldLayoutId id="2147484031" r:id="rId3"/>
    <p:sldLayoutId id="2147484032" r:id="rId4"/>
    <p:sldLayoutId id="2147484033" r:id="rId5"/>
    <p:sldLayoutId id="2147484034" r:id="rId6"/>
    <p:sldLayoutId id="2147484035" r:id="rId7"/>
    <p:sldLayoutId id="2147484036" r:id="rId8"/>
    <p:sldLayoutId id="2147484037" r:id="rId9"/>
    <p:sldLayoutId id="2147484038" r:id="rId10"/>
    <p:sldLayoutId id="2147484039" r:id="rId11"/>
    <p:sldLayoutId id="2147484040" r:id="rId12"/>
    <p:sldLayoutId id="2147484041" r:id="rId13"/>
    <p:sldLayoutId id="2147484042" r:id="rId14"/>
    <p:sldLayoutId id="2147484043" r:id="rId15"/>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41.xml"/><Relationship Id="rId5" Type="http://schemas.openxmlformats.org/officeDocument/2006/relationships/image" Target="../media/image7.png"/><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10.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24.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47.xml"/></Relationships>
</file>

<file path=ppt/slides/_rels/slide5.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notesSlide" Target="../notesSlides/notesSlide5.xml"/><Relationship Id="rId1" Type="http://schemas.openxmlformats.org/officeDocument/2006/relationships/slideLayout" Target="../slideLayouts/slideLayout63.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98.xml"/></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7.xml"/><Relationship Id="rId1" Type="http://schemas.openxmlformats.org/officeDocument/2006/relationships/slideLayout" Target="../slideLayouts/slideLayout113.xml"/><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8.xml"/><Relationship Id="rId1" Type="http://schemas.openxmlformats.org/officeDocument/2006/relationships/slideLayout" Target="../slideLayouts/slideLayout184.xml"/></Relationships>
</file>

<file path=ppt/slides/_rels/slide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9.xml"/><Relationship Id="rId1" Type="http://schemas.openxmlformats.org/officeDocument/2006/relationships/slideLayout" Target="../slideLayouts/slideLayout102.xml"/></Relationships>
</file>

<file path=ppt/slides/_rels/slide1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0.xml"/><Relationship Id="rId1" Type="http://schemas.openxmlformats.org/officeDocument/2006/relationships/slideLayout" Target="../slideLayouts/slideLayout190.xml"/></Relationships>
</file>

<file path=ppt/slides/_rels/slide1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1.xml"/><Relationship Id="rId1" Type="http://schemas.openxmlformats.org/officeDocument/2006/relationships/slideLayout" Target="../slideLayouts/slideLayout187.xml"/></Relationships>
</file>

<file path=ppt/slides/_rels/slide1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2.xml"/><Relationship Id="rId1" Type="http://schemas.openxmlformats.org/officeDocument/2006/relationships/slideLayout" Target="../slideLayouts/slideLayout181.xml"/></Relationships>
</file>

<file path=ppt/slides/_rels/slide1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3.xml"/><Relationship Id="rId1" Type="http://schemas.openxmlformats.org/officeDocument/2006/relationships/slideLayout" Target="../slideLayouts/slideLayout155.xml"/><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4.xml"/><Relationship Id="rId1" Type="http://schemas.openxmlformats.org/officeDocument/2006/relationships/slideLayout" Target="../slideLayouts/slideLayout178.xml"/><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5.xml"/><Relationship Id="rId1" Type="http://schemas.openxmlformats.org/officeDocument/2006/relationships/slideLayout" Target="../slideLayouts/slideLayout38.xml"/><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6.xml"/><Relationship Id="rId1" Type="http://schemas.openxmlformats.org/officeDocument/2006/relationships/slideLayout" Target="../slideLayouts/slideLayout38.xml"/><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image" Target="../media/image29.jpeg"/><Relationship Id="rId3" Type="http://schemas.openxmlformats.org/officeDocument/2006/relationships/notesSlide" Target="../notesSlides/notesSlide18.xml"/><Relationship Id="rId7" Type="http://schemas.openxmlformats.org/officeDocument/2006/relationships/image" Target="../media/image28.jpeg"/><Relationship Id="rId2" Type="http://schemas.openxmlformats.org/officeDocument/2006/relationships/slideLayout" Target="../slideLayouts/slideLayout10.xml"/><Relationship Id="rId1" Type="http://schemas.openxmlformats.org/officeDocument/2006/relationships/vmlDrawing" Target="../drawings/vmlDrawing1.vml"/><Relationship Id="rId6" Type="http://schemas.openxmlformats.org/officeDocument/2006/relationships/image" Target="../media/image26.emf"/><Relationship Id="rId5" Type="http://schemas.openxmlformats.org/officeDocument/2006/relationships/oleObject" Target="../embeddings/oleObject1.bin"/><Relationship Id="rId4" Type="http://schemas.openxmlformats.org/officeDocument/2006/relationships/image" Target="../media/image27.jpeg"/></Relationships>
</file>

<file path=ppt/slides/_rels/slide19.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notesSlide" Target="../notesSlides/notesSlide19.xml"/><Relationship Id="rId1" Type="http://schemas.openxmlformats.org/officeDocument/2006/relationships/slideLayout" Target="../slideLayouts/slideLayout10.xml"/><Relationship Id="rId4" Type="http://schemas.openxmlformats.org/officeDocument/2006/relationships/image" Target="../media/image17.png"/></Relationships>
</file>

<file path=ppt/slides/_rels/slide20.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1.xml"/><Relationship Id="rId1" Type="http://schemas.openxmlformats.org/officeDocument/2006/relationships/slideLayout" Target="../slideLayouts/slideLayout169.xml"/><Relationship Id="rId5" Type="http://schemas.openxmlformats.org/officeDocument/2006/relationships/image" Target="../media/image6.png"/><Relationship Id="rId4" Type="http://schemas.openxmlformats.org/officeDocument/2006/relationships/image" Target="../media/image33.jpeg"/></Relationships>
</file>

<file path=ppt/slides/_rels/slide2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2.xml"/><Relationship Id="rId1" Type="http://schemas.openxmlformats.org/officeDocument/2006/relationships/slideLayout" Target="../slideLayouts/slideLayout77.xml"/></Relationships>
</file>

<file path=ppt/slides/_rels/slide2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3.xml"/><Relationship Id="rId1" Type="http://schemas.openxmlformats.org/officeDocument/2006/relationships/slideLayout" Target="../slideLayouts/slideLayout88.xml"/></Relationships>
</file>

<file path=ppt/slides/_rels/slide2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4.xml"/><Relationship Id="rId1" Type="http://schemas.openxmlformats.org/officeDocument/2006/relationships/slideLayout" Target="../slideLayouts/slideLayout270.xml"/><Relationship Id="rId4" Type="http://schemas.openxmlformats.org/officeDocument/2006/relationships/image" Target="../media/image36.png"/></Relationships>
</file>

<file path=ppt/slides/_rels/slide25.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25.xml"/><Relationship Id="rId1" Type="http://schemas.openxmlformats.org/officeDocument/2006/relationships/slideLayout" Target="../slideLayouts/slideLayout207.xml"/><Relationship Id="rId4" Type="http://schemas.openxmlformats.org/officeDocument/2006/relationships/image" Target="../media/image17.png"/></Relationships>
</file>

<file path=ppt/slides/_rels/slide2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6.xml"/><Relationship Id="rId1" Type="http://schemas.openxmlformats.org/officeDocument/2006/relationships/slideLayout" Target="../slideLayouts/slideLayout298.xml"/></Relationships>
</file>

<file path=ppt/slides/_rels/slide27.xml.rels><?xml version="1.0" encoding="UTF-8" standalone="yes"?>
<Relationships xmlns="http://schemas.openxmlformats.org/package/2006/relationships"><Relationship Id="rId8" Type="http://schemas.openxmlformats.org/officeDocument/2006/relationships/image" Target="../media/image44.jpeg"/><Relationship Id="rId3" Type="http://schemas.openxmlformats.org/officeDocument/2006/relationships/image" Target="../media/image39.png"/><Relationship Id="rId7" Type="http://schemas.openxmlformats.org/officeDocument/2006/relationships/image" Target="../media/image43.jpeg"/><Relationship Id="rId2" Type="http://schemas.openxmlformats.org/officeDocument/2006/relationships/notesSlide" Target="../notesSlides/notesSlide27.xml"/><Relationship Id="rId1" Type="http://schemas.openxmlformats.org/officeDocument/2006/relationships/slideLayout" Target="../slideLayouts/slideLayout233.xml"/><Relationship Id="rId6" Type="http://schemas.openxmlformats.org/officeDocument/2006/relationships/image" Target="../media/image42.png"/><Relationship Id="rId11" Type="http://schemas.openxmlformats.org/officeDocument/2006/relationships/image" Target="../media/image47.jpeg"/><Relationship Id="rId5" Type="http://schemas.openxmlformats.org/officeDocument/2006/relationships/image" Target="../media/image41.jpeg"/><Relationship Id="rId10" Type="http://schemas.openxmlformats.org/officeDocument/2006/relationships/image" Target="../media/image46.jpeg"/><Relationship Id="rId4" Type="http://schemas.openxmlformats.org/officeDocument/2006/relationships/image" Target="../media/image40.png"/><Relationship Id="rId9" Type="http://schemas.openxmlformats.org/officeDocument/2006/relationships/image" Target="../media/image45.jpeg"/></Relationships>
</file>

<file path=ppt/slides/_rels/slide2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8.xml"/><Relationship Id="rId1" Type="http://schemas.openxmlformats.org/officeDocument/2006/relationships/slideLayout" Target="../slideLayouts/slideLayout22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24.xml"/></Relationships>
</file>

<file path=ppt/slides/_rels/slide3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0.xml"/><Relationship Id="rId1" Type="http://schemas.openxmlformats.org/officeDocument/2006/relationships/slideLayout" Target="../slideLayouts/slideLayout144.xml"/></Relationships>
</file>

<file path=ppt/slides/_rels/slide3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1.xml"/><Relationship Id="rId1" Type="http://schemas.openxmlformats.org/officeDocument/2006/relationships/slideLayout" Target="../slideLayouts/slideLayout161.xml"/><Relationship Id="rId4" Type="http://schemas.openxmlformats.org/officeDocument/2006/relationships/image" Target="../media/image6.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46.xml"/></Relationships>
</file>

<file path=ppt/slides/_rels/slide33.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33.xml"/><Relationship Id="rId1" Type="http://schemas.openxmlformats.org/officeDocument/2006/relationships/slideLayout" Target="../slideLayouts/slideLayout155.xml"/><Relationship Id="rId4" Type="http://schemas.openxmlformats.org/officeDocument/2006/relationships/image" Target="../media/image6.png"/></Relationships>
</file>

<file path=ppt/slides/_rels/slide3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4.xml"/><Relationship Id="rId1" Type="http://schemas.openxmlformats.org/officeDocument/2006/relationships/slideLayout" Target="../slideLayouts/slideLayout10.xml"/><Relationship Id="rId4" Type="http://schemas.openxmlformats.org/officeDocument/2006/relationships/image" Target="../media/image6.png"/></Relationships>
</file>

<file path=ppt/slides/_rels/slide35.xml.rels><?xml version="1.0" encoding="UTF-8" standalone="yes"?>
<Relationships xmlns="http://schemas.openxmlformats.org/package/2006/relationships"><Relationship Id="rId3" Type="http://schemas.openxmlformats.org/officeDocument/2006/relationships/hyperlink" Target="http://www.pacinst.com/" TargetMode="External"/><Relationship Id="rId2" Type="http://schemas.openxmlformats.org/officeDocument/2006/relationships/notesSlide" Target="../notesSlides/notesSlide35.xml"/><Relationship Id="rId1" Type="http://schemas.openxmlformats.org/officeDocument/2006/relationships/slideLayout" Target="../slideLayouts/slideLayout10.xml"/><Relationship Id="rId5" Type="http://schemas.openxmlformats.org/officeDocument/2006/relationships/image" Target="../media/image6.png"/><Relationship Id="rId4" Type="http://schemas.openxmlformats.org/officeDocument/2006/relationships/image" Target="../media/image8.jpeg"/></Relationships>
</file>

<file path=ppt/slides/_rels/slide3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6.xml"/><Relationship Id="rId1" Type="http://schemas.openxmlformats.org/officeDocument/2006/relationships/slideLayout" Target="../slideLayouts/slideLayout52.xml"/></Relationships>
</file>

<file path=ppt/slides/_rels/slide37.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hyperlink" Target="http://www.waterfootprint.org/" TargetMode="External"/><Relationship Id="rId7" Type="http://schemas.openxmlformats.org/officeDocument/2006/relationships/image" Target="../media/image54.emf"/><Relationship Id="rId2" Type="http://schemas.openxmlformats.org/officeDocument/2006/relationships/notesSlide" Target="../notesSlides/notesSlide37.xml"/><Relationship Id="rId1" Type="http://schemas.openxmlformats.org/officeDocument/2006/relationships/slideLayout" Target="../slideLayouts/slideLayout135.xml"/><Relationship Id="rId6" Type="http://schemas.openxmlformats.org/officeDocument/2006/relationships/image" Target="../media/image53.jpeg"/><Relationship Id="rId5" Type="http://schemas.openxmlformats.org/officeDocument/2006/relationships/image" Target="../media/image52.jpeg"/><Relationship Id="rId4" Type="http://schemas.openxmlformats.org/officeDocument/2006/relationships/image" Target="../media/image51.jpeg"/></Relationships>
</file>

<file path=ppt/slides/_rels/slide3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8.xml"/><Relationship Id="rId1" Type="http://schemas.openxmlformats.org/officeDocument/2006/relationships/slideLayout" Target="../slideLayouts/slideLayout10.xml"/><Relationship Id="rId4" Type="http://schemas.openxmlformats.org/officeDocument/2006/relationships/image" Target="../media/image6.png"/></Relationships>
</file>

<file path=ppt/slides/_rels/slide39.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39.xml"/><Relationship Id="rId1" Type="http://schemas.openxmlformats.org/officeDocument/2006/relationships/slideLayout" Target="../slideLayouts/slideLayout27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46466" name="AutoShape 2" descr="http://cimss.ssec.wisc.edu/sage/images/spin-globe-wb.gif"/>
          <p:cNvSpPr>
            <a:spLocks noChangeAspect="1" noChangeArrowheads="1"/>
          </p:cNvSpPr>
          <p:nvPr/>
        </p:nvSpPr>
        <p:spPr bwMode="auto">
          <a:xfrm>
            <a:off x="-76200" y="-1825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r" eaLnBrk="0" fontAlgn="base" hangingPunct="0">
              <a:spcBef>
                <a:spcPct val="0"/>
              </a:spcBef>
              <a:spcAft>
                <a:spcPct val="0"/>
              </a:spcAft>
              <a:defRPr sz="2400">
                <a:solidFill>
                  <a:schemeClr val="tx1"/>
                </a:solidFill>
                <a:latin typeface="Times New Roman" pitchFamily="18" charset="0"/>
              </a:defRPr>
            </a:lvl6pPr>
            <a:lvl7pPr marL="2971800" indent="-228600" algn="r" eaLnBrk="0" fontAlgn="base" hangingPunct="0">
              <a:spcBef>
                <a:spcPct val="0"/>
              </a:spcBef>
              <a:spcAft>
                <a:spcPct val="0"/>
              </a:spcAft>
              <a:defRPr sz="2400">
                <a:solidFill>
                  <a:schemeClr val="tx1"/>
                </a:solidFill>
                <a:latin typeface="Times New Roman" pitchFamily="18" charset="0"/>
              </a:defRPr>
            </a:lvl7pPr>
            <a:lvl8pPr marL="3429000" indent="-228600" algn="r" eaLnBrk="0" fontAlgn="base" hangingPunct="0">
              <a:spcBef>
                <a:spcPct val="0"/>
              </a:spcBef>
              <a:spcAft>
                <a:spcPct val="0"/>
              </a:spcAft>
              <a:defRPr sz="2400">
                <a:solidFill>
                  <a:schemeClr val="tx1"/>
                </a:solidFill>
                <a:latin typeface="Times New Roman" pitchFamily="18" charset="0"/>
              </a:defRPr>
            </a:lvl8pPr>
            <a:lvl9pPr marL="3886200" indent="-228600" algn="r" eaLnBrk="0" fontAlgn="base" hangingPunct="0">
              <a:spcBef>
                <a:spcPct val="0"/>
              </a:spcBef>
              <a:spcAft>
                <a:spcPct val="0"/>
              </a:spcAft>
              <a:defRPr sz="2400">
                <a:solidFill>
                  <a:schemeClr val="tx1"/>
                </a:solidFill>
                <a:latin typeface="Times New Roman" pitchFamily="18" charset="0"/>
              </a:defRPr>
            </a:lvl9pPr>
          </a:lstStyle>
          <a:p>
            <a:pPr algn="r" eaLnBrk="0" fontAlgn="base" hangingPunct="0">
              <a:spcBef>
                <a:spcPct val="0"/>
              </a:spcBef>
              <a:spcAft>
                <a:spcPct val="0"/>
              </a:spcAft>
            </a:pPr>
            <a:endParaRPr lang="en-GB" altLang="en-US">
              <a:solidFill>
                <a:srgbClr val="000000"/>
              </a:solidFill>
            </a:endParaRPr>
          </a:p>
        </p:txBody>
      </p:sp>
      <p:pic>
        <p:nvPicPr>
          <p:cNvPr id="446467" name="Picture 3" descr="C:\Users\Arjen en  Danielle\Arjen-backup werk Mar08\18 Images etc\b Photos\Photos other\globe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8056" y="-182563"/>
            <a:ext cx="50292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6468" name="Rectangle 2"/>
          <p:cNvSpPr>
            <a:spLocks noChangeArrowheads="1"/>
          </p:cNvSpPr>
          <p:nvPr/>
        </p:nvSpPr>
        <p:spPr bwMode="auto">
          <a:xfrm>
            <a:off x="4191000" y="2514600"/>
            <a:ext cx="4953000"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r" eaLnBrk="0" fontAlgn="base" hangingPunct="0">
              <a:spcBef>
                <a:spcPct val="0"/>
              </a:spcBef>
              <a:spcAft>
                <a:spcPct val="0"/>
              </a:spcAft>
              <a:defRPr sz="2400">
                <a:solidFill>
                  <a:schemeClr val="tx1"/>
                </a:solidFill>
                <a:latin typeface="Times New Roman" pitchFamily="18" charset="0"/>
              </a:defRPr>
            </a:lvl6pPr>
            <a:lvl7pPr marL="2971800" indent="-228600" algn="r" eaLnBrk="0" fontAlgn="base" hangingPunct="0">
              <a:spcBef>
                <a:spcPct val="0"/>
              </a:spcBef>
              <a:spcAft>
                <a:spcPct val="0"/>
              </a:spcAft>
              <a:defRPr sz="2400">
                <a:solidFill>
                  <a:schemeClr val="tx1"/>
                </a:solidFill>
                <a:latin typeface="Times New Roman" pitchFamily="18" charset="0"/>
              </a:defRPr>
            </a:lvl7pPr>
            <a:lvl8pPr marL="3429000" indent="-228600" algn="r" eaLnBrk="0" fontAlgn="base" hangingPunct="0">
              <a:spcBef>
                <a:spcPct val="0"/>
              </a:spcBef>
              <a:spcAft>
                <a:spcPct val="0"/>
              </a:spcAft>
              <a:defRPr sz="2400">
                <a:solidFill>
                  <a:schemeClr val="tx1"/>
                </a:solidFill>
                <a:latin typeface="Times New Roman" pitchFamily="18" charset="0"/>
              </a:defRPr>
            </a:lvl8pPr>
            <a:lvl9pPr marL="3886200" indent="-228600" algn="r" eaLnBrk="0" fontAlgn="base" hangingPunct="0">
              <a:spcBef>
                <a:spcPct val="0"/>
              </a:spcBef>
              <a:spcAft>
                <a:spcPct val="0"/>
              </a:spcAft>
              <a:defRPr sz="2400">
                <a:solidFill>
                  <a:schemeClr val="tx1"/>
                </a:solidFill>
                <a:latin typeface="Times New Roman" pitchFamily="18" charset="0"/>
              </a:defRPr>
            </a:lvl9pPr>
          </a:lstStyle>
          <a:p>
            <a:pPr algn="ctr" eaLnBrk="0" fontAlgn="base" hangingPunct="0">
              <a:lnSpc>
                <a:spcPct val="110000"/>
              </a:lnSpc>
              <a:spcBef>
                <a:spcPct val="0"/>
              </a:spcBef>
              <a:spcAft>
                <a:spcPct val="0"/>
              </a:spcAft>
            </a:pPr>
            <a:r>
              <a:rPr lang="en-GB" altLang="en-US" dirty="0">
                <a:solidFill>
                  <a:srgbClr val="FFFFFF"/>
                </a:solidFill>
                <a:latin typeface="Arial" pitchFamily="34" charset="0"/>
              </a:rPr>
              <a:t>LA HUELLA DE AGUA</a:t>
            </a:r>
          </a:p>
          <a:p>
            <a:pPr algn="ctr" eaLnBrk="0" fontAlgn="base" hangingPunct="0">
              <a:lnSpc>
                <a:spcPct val="110000"/>
              </a:lnSpc>
              <a:spcBef>
                <a:spcPct val="0"/>
              </a:spcBef>
              <a:spcAft>
                <a:spcPct val="0"/>
              </a:spcAft>
            </a:pPr>
            <a:r>
              <a:rPr lang="en-GB" altLang="en-US" sz="2800" i="1" dirty="0" err="1">
                <a:solidFill>
                  <a:srgbClr val="FFFFFF"/>
                </a:solidFill>
                <a:latin typeface="Arial" pitchFamily="34" charset="0"/>
              </a:rPr>
              <a:t>Conceptos</a:t>
            </a:r>
            <a:r>
              <a:rPr lang="en-GB" altLang="en-US" sz="2800" i="1" dirty="0">
                <a:solidFill>
                  <a:srgbClr val="FFFFFF"/>
                </a:solidFill>
                <a:latin typeface="Arial" pitchFamily="34" charset="0"/>
              </a:rPr>
              <a:t> para </a:t>
            </a:r>
            <a:r>
              <a:rPr lang="en-GB" altLang="en-US" sz="2800" i="1" dirty="0" err="1">
                <a:solidFill>
                  <a:srgbClr val="FFFFFF"/>
                </a:solidFill>
                <a:latin typeface="Arial" pitchFamily="34" charset="0"/>
              </a:rPr>
              <a:t>Industrias</a:t>
            </a:r>
            <a:r>
              <a:rPr lang="en-GB" altLang="en-US" sz="2800" i="1" dirty="0">
                <a:solidFill>
                  <a:srgbClr val="FFFFFF"/>
                </a:solidFill>
                <a:latin typeface="Arial" pitchFamily="34" charset="0"/>
              </a:rPr>
              <a:t> </a:t>
            </a:r>
            <a:r>
              <a:rPr lang="en-GB" altLang="en-US" sz="2800" i="1" dirty="0" err="1">
                <a:solidFill>
                  <a:srgbClr val="FFFFFF"/>
                </a:solidFill>
                <a:latin typeface="Arial" pitchFamily="34" charset="0"/>
              </a:rPr>
              <a:t>Mineras</a:t>
            </a:r>
            <a:endParaRPr lang="en-GB" altLang="en-US" sz="2800" i="1" dirty="0">
              <a:solidFill>
                <a:srgbClr val="FFFFFF"/>
              </a:solidFill>
              <a:latin typeface="Arial" pitchFamily="34" charset="0"/>
            </a:endParaRPr>
          </a:p>
          <a:p>
            <a:pPr algn="ctr" eaLnBrk="0" fontAlgn="base" hangingPunct="0">
              <a:lnSpc>
                <a:spcPct val="110000"/>
              </a:lnSpc>
              <a:spcBef>
                <a:spcPct val="0"/>
              </a:spcBef>
              <a:spcAft>
                <a:spcPct val="0"/>
              </a:spcAft>
            </a:pPr>
            <a:endParaRPr lang="en-GB" altLang="en-US" sz="2800" dirty="0">
              <a:solidFill>
                <a:srgbClr val="FFFFFF"/>
              </a:solidFill>
              <a:latin typeface="Arial" pitchFamily="34" charset="0"/>
            </a:endParaRPr>
          </a:p>
          <a:p>
            <a:pPr algn="ctr" eaLnBrk="0" fontAlgn="base" hangingPunct="0">
              <a:lnSpc>
                <a:spcPct val="110000"/>
              </a:lnSpc>
              <a:spcBef>
                <a:spcPct val="0"/>
              </a:spcBef>
              <a:spcAft>
                <a:spcPct val="0"/>
              </a:spcAft>
            </a:pPr>
            <a:r>
              <a:rPr lang="en-GB" altLang="en-US" sz="2800" dirty="0">
                <a:solidFill>
                  <a:srgbClr val="FFFFFF"/>
                </a:solidFill>
                <a:latin typeface="Arial" pitchFamily="34" charset="0"/>
              </a:rPr>
              <a:t>Robert W. Crowley</a:t>
            </a:r>
          </a:p>
          <a:p>
            <a:pPr algn="ctr" eaLnBrk="0" fontAlgn="base" hangingPunct="0">
              <a:lnSpc>
                <a:spcPct val="110000"/>
              </a:lnSpc>
              <a:spcBef>
                <a:spcPct val="0"/>
              </a:spcBef>
              <a:spcAft>
                <a:spcPct val="0"/>
              </a:spcAft>
            </a:pPr>
            <a:r>
              <a:rPr lang="en-GB" altLang="en-US" sz="2800" dirty="0">
                <a:solidFill>
                  <a:srgbClr val="FFFFFF"/>
                </a:solidFill>
                <a:latin typeface="Arial" pitchFamily="34" charset="0"/>
              </a:rPr>
              <a:t>GOLDQUEST</a:t>
            </a:r>
          </a:p>
          <a:p>
            <a:pPr algn="ctr" eaLnBrk="0" fontAlgn="base" hangingPunct="0">
              <a:lnSpc>
                <a:spcPct val="110000"/>
              </a:lnSpc>
              <a:spcBef>
                <a:spcPct val="0"/>
              </a:spcBef>
              <a:spcAft>
                <a:spcPct val="0"/>
              </a:spcAft>
            </a:pPr>
            <a:endParaRPr lang="en-GB" altLang="en-US" sz="2800" dirty="0">
              <a:solidFill>
                <a:srgbClr val="FFFFFF"/>
              </a:solidFill>
              <a:latin typeface="Arial" pitchFamily="34" charset="0"/>
            </a:endParaRPr>
          </a:p>
          <a:p>
            <a:pPr algn="ctr" eaLnBrk="0" fontAlgn="base" hangingPunct="0">
              <a:lnSpc>
                <a:spcPct val="110000"/>
              </a:lnSpc>
              <a:spcBef>
                <a:spcPct val="0"/>
              </a:spcBef>
              <a:spcAft>
                <a:spcPct val="0"/>
              </a:spcAft>
            </a:pPr>
            <a:r>
              <a:rPr lang="es-DO" altLang="en-US" sz="2800" dirty="0">
                <a:solidFill>
                  <a:srgbClr val="FFFFFF"/>
                </a:solidFill>
                <a:latin typeface="Arial" pitchFamily="34" charset="0"/>
              </a:rPr>
              <a:t>Seminario Agua y </a:t>
            </a:r>
            <a:r>
              <a:rPr lang="es-DO" altLang="en-US" sz="2800" dirty="0" smtClean="0">
                <a:solidFill>
                  <a:srgbClr val="FFFFFF"/>
                </a:solidFill>
                <a:latin typeface="Arial" pitchFamily="34" charset="0"/>
              </a:rPr>
              <a:t>Minería</a:t>
            </a:r>
            <a:endParaRPr lang="es-DO" altLang="en-US" sz="2800" dirty="0">
              <a:solidFill>
                <a:srgbClr val="FFFFFF"/>
              </a:solidFill>
              <a:latin typeface="Arial" pitchFamily="34" charset="0"/>
            </a:endParaRPr>
          </a:p>
          <a:p>
            <a:pPr algn="ctr" eaLnBrk="0" fontAlgn="base" hangingPunct="0">
              <a:lnSpc>
                <a:spcPct val="110000"/>
              </a:lnSpc>
              <a:spcBef>
                <a:spcPct val="0"/>
              </a:spcBef>
              <a:spcAft>
                <a:spcPct val="0"/>
              </a:spcAft>
            </a:pPr>
            <a:r>
              <a:rPr lang="en-US" altLang="en-US" sz="2800" dirty="0">
                <a:solidFill>
                  <a:srgbClr val="FFFFFF"/>
                </a:solidFill>
                <a:latin typeface="Arial" pitchFamily="34" charset="0"/>
              </a:rPr>
              <a:t>C</a:t>
            </a:r>
            <a:r>
              <a:rPr lang="es-DO" altLang="en-US" sz="2800" dirty="0">
                <a:solidFill>
                  <a:srgbClr val="FFFFFF"/>
                </a:solidFill>
                <a:latin typeface="Arial" pitchFamily="34" charset="0"/>
              </a:rPr>
              <a:t>AMIPE</a:t>
            </a:r>
            <a:endParaRPr lang="en-GB" altLang="en-US" sz="2800" dirty="0">
              <a:solidFill>
                <a:srgbClr val="FFFFFF"/>
              </a:solidFill>
              <a:latin typeface="Arial" pitchFamily="34" charset="0"/>
            </a:endParaRPr>
          </a:p>
          <a:p>
            <a:pPr algn="ctr" eaLnBrk="0" fontAlgn="base" hangingPunct="0">
              <a:lnSpc>
                <a:spcPct val="110000"/>
              </a:lnSpc>
              <a:spcBef>
                <a:spcPct val="0"/>
              </a:spcBef>
              <a:spcAft>
                <a:spcPct val="0"/>
              </a:spcAft>
            </a:pPr>
            <a:endParaRPr lang="en-GB" altLang="en-US" sz="2800" dirty="0">
              <a:solidFill>
                <a:srgbClr val="FFFFFF"/>
              </a:solidFill>
              <a:latin typeface="Arial" pitchFamily="34" charset="0"/>
            </a:endParaRPr>
          </a:p>
          <a:p>
            <a:pPr algn="ctr" eaLnBrk="0" fontAlgn="base" hangingPunct="0">
              <a:lnSpc>
                <a:spcPct val="110000"/>
              </a:lnSpc>
              <a:spcBef>
                <a:spcPct val="0"/>
              </a:spcBef>
              <a:spcAft>
                <a:spcPct val="0"/>
              </a:spcAft>
            </a:pPr>
            <a:r>
              <a:rPr lang="en-GB" altLang="en-US" sz="2800" dirty="0">
                <a:solidFill>
                  <a:srgbClr val="FFFFFF"/>
                </a:solidFill>
                <a:latin typeface="Arial" pitchFamily="34" charset="0"/>
              </a:rPr>
              <a:t>22 </a:t>
            </a:r>
            <a:r>
              <a:rPr lang="en-GB" altLang="en-US" sz="2800" dirty="0" err="1">
                <a:solidFill>
                  <a:srgbClr val="FFFFFF"/>
                </a:solidFill>
                <a:latin typeface="Arial" pitchFamily="34" charset="0"/>
              </a:rPr>
              <a:t>junio</a:t>
            </a:r>
            <a:r>
              <a:rPr lang="en-GB" altLang="en-US" sz="2800" dirty="0">
                <a:solidFill>
                  <a:srgbClr val="FFFFFF"/>
                </a:solidFill>
                <a:latin typeface="Arial" pitchFamily="34" charset="0"/>
              </a:rPr>
              <a:t> 2017</a:t>
            </a:r>
          </a:p>
          <a:p>
            <a:pPr algn="ctr" eaLnBrk="0" fontAlgn="base" hangingPunct="0">
              <a:spcBef>
                <a:spcPct val="0"/>
              </a:spcBef>
              <a:spcAft>
                <a:spcPct val="0"/>
              </a:spcAft>
            </a:pPr>
            <a:r>
              <a:rPr lang="en-GB" altLang="en-US" sz="2800" dirty="0">
                <a:solidFill>
                  <a:srgbClr val="FFFFFF"/>
                </a:solidFill>
                <a:latin typeface="Arial" pitchFamily="34" charset="0"/>
              </a:rPr>
              <a:t>Embassy Suites, Hilton</a:t>
            </a:r>
          </a:p>
          <a:p>
            <a:pPr algn="ctr" eaLnBrk="0" fontAlgn="base" hangingPunct="0">
              <a:spcBef>
                <a:spcPct val="0"/>
              </a:spcBef>
              <a:spcAft>
                <a:spcPct val="0"/>
              </a:spcAft>
            </a:pPr>
            <a:r>
              <a:rPr lang="en-GB" altLang="en-US" sz="2800" dirty="0">
                <a:solidFill>
                  <a:srgbClr val="FFFFFF"/>
                </a:solidFill>
                <a:latin typeface="Arial" pitchFamily="34" charset="0"/>
              </a:rPr>
              <a:t>Santo Domingo</a:t>
            </a:r>
          </a:p>
          <a:p>
            <a:pPr algn="ctr" eaLnBrk="0" fontAlgn="base" hangingPunct="0">
              <a:spcBef>
                <a:spcPct val="0"/>
              </a:spcBef>
              <a:spcAft>
                <a:spcPct val="0"/>
              </a:spcAft>
            </a:pPr>
            <a:r>
              <a:rPr lang="es-DO" altLang="en-US" sz="2800" dirty="0">
                <a:solidFill>
                  <a:srgbClr val="FFFFFF"/>
                </a:solidFill>
                <a:latin typeface="Arial" pitchFamily="34" charset="0"/>
              </a:rPr>
              <a:t>República</a:t>
            </a:r>
            <a:r>
              <a:rPr lang="en-GB" altLang="en-US" sz="2800" dirty="0">
                <a:solidFill>
                  <a:srgbClr val="FFFFFF"/>
                </a:solidFill>
                <a:latin typeface="Arial" pitchFamily="34" charset="0"/>
              </a:rPr>
              <a:t> </a:t>
            </a:r>
            <a:r>
              <a:rPr lang="en-GB" altLang="en-US" sz="2800" dirty="0" err="1">
                <a:solidFill>
                  <a:srgbClr val="FFFFFF"/>
                </a:solidFill>
                <a:latin typeface="Arial" pitchFamily="34" charset="0"/>
              </a:rPr>
              <a:t>Dominicana</a:t>
            </a:r>
            <a:endParaRPr lang="en-GB" altLang="en-US" sz="2800" dirty="0">
              <a:solidFill>
                <a:srgbClr val="66CCFF"/>
              </a:solidFill>
              <a:latin typeface="Arial" pitchFamily="34" charset="0"/>
            </a:endParaRPr>
          </a:p>
        </p:txBody>
      </p:sp>
      <p:pic>
        <p:nvPicPr>
          <p:cNvPr id="5" name="Picture 2" descr="logo - Copy.png"/>
          <p:cNvPicPr>
            <a:picLocks noChangeAspect="1" noChangeArrowheads="1"/>
          </p:cNvPicPr>
          <p:nvPr/>
        </p:nvPicPr>
        <p:blipFill rotWithShape="1">
          <a:blip r:embed="rId4" cstate="print">
            <a:clrChange>
              <a:clrFrom>
                <a:srgbClr val="FFFEFD"/>
              </a:clrFrom>
              <a:clrTo>
                <a:srgbClr val="FFFEFD">
                  <a:alpha val="0"/>
                </a:srgbClr>
              </a:clrTo>
            </a:clrChange>
            <a:extLst>
              <a:ext uri="{28A0092B-C50C-407E-A947-70E740481C1C}">
                <a14:useLocalDpi xmlns:a14="http://schemas.microsoft.com/office/drawing/2010/main" val="0"/>
              </a:ext>
            </a:extLst>
          </a:blip>
          <a:srcRect b="31227"/>
          <a:stretch/>
        </p:blipFill>
        <p:spPr bwMode="auto">
          <a:xfrm>
            <a:off x="195072" y="6370913"/>
            <a:ext cx="2488996" cy="327371"/>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C:\Users\Cecomsa\Desktop\logo-camipe.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889504" y="5463540"/>
            <a:ext cx="1685544" cy="1295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42491130"/>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6387" name="AutoShape 2" descr="http://cimss.ssec.wisc.edu/sage/images/spin-globe-wb.gif"/>
          <p:cNvSpPr>
            <a:spLocks noChangeAspect="1" noChangeArrowheads="1"/>
          </p:cNvSpPr>
          <p:nvPr/>
        </p:nvSpPr>
        <p:spPr bwMode="auto">
          <a:xfrm>
            <a:off x="-76200" y="-1825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r" eaLnBrk="0" fontAlgn="base" hangingPunct="0">
              <a:spcBef>
                <a:spcPct val="0"/>
              </a:spcBef>
              <a:spcAft>
                <a:spcPct val="0"/>
              </a:spcAft>
              <a:defRPr sz="2400">
                <a:solidFill>
                  <a:schemeClr val="tx1"/>
                </a:solidFill>
                <a:latin typeface="Times New Roman" pitchFamily="18" charset="0"/>
              </a:defRPr>
            </a:lvl6pPr>
            <a:lvl7pPr marL="2971800" indent="-228600" algn="r" eaLnBrk="0" fontAlgn="base" hangingPunct="0">
              <a:spcBef>
                <a:spcPct val="0"/>
              </a:spcBef>
              <a:spcAft>
                <a:spcPct val="0"/>
              </a:spcAft>
              <a:defRPr sz="2400">
                <a:solidFill>
                  <a:schemeClr val="tx1"/>
                </a:solidFill>
                <a:latin typeface="Times New Roman" pitchFamily="18" charset="0"/>
              </a:defRPr>
            </a:lvl7pPr>
            <a:lvl8pPr marL="3429000" indent="-228600" algn="r" eaLnBrk="0" fontAlgn="base" hangingPunct="0">
              <a:spcBef>
                <a:spcPct val="0"/>
              </a:spcBef>
              <a:spcAft>
                <a:spcPct val="0"/>
              </a:spcAft>
              <a:defRPr sz="2400">
                <a:solidFill>
                  <a:schemeClr val="tx1"/>
                </a:solidFill>
                <a:latin typeface="Times New Roman" pitchFamily="18" charset="0"/>
              </a:defRPr>
            </a:lvl8pPr>
            <a:lvl9pPr marL="3886200" indent="-228600" algn="r" eaLnBrk="0" fontAlgn="base" hangingPunct="0">
              <a:spcBef>
                <a:spcPct val="0"/>
              </a:spcBef>
              <a:spcAft>
                <a:spcPct val="0"/>
              </a:spcAft>
              <a:defRPr sz="2400">
                <a:solidFill>
                  <a:schemeClr val="tx1"/>
                </a:solidFill>
                <a:latin typeface="Times New Roman" pitchFamily="18" charset="0"/>
              </a:defRPr>
            </a:lvl9pPr>
          </a:lstStyle>
          <a:p>
            <a:pPr algn="r" eaLnBrk="0" fontAlgn="base" hangingPunct="0">
              <a:spcBef>
                <a:spcPct val="0"/>
              </a:spcBef>
              <a:spcAft>
                <a:spcPct val="0"/>
              </a:spcAft>
            </a:pPr>
            <a:endParaRPr lang="en-GB" altLang="en-US">
              <a:solidFill>
                <a:srgbClr val="000000"/>
              </a:solidFill>
            </a:endParaRPr>
          </a:p>
        </p:txBody>
      </p:sp>
      <p:sp>
        <p:nvSpPr>
          <p:cNvPr id="16388" name="Rectangle 3"/>
          <p:cNvSpPr txBox="1">
            <a:spLocks noChangeArrowheads="1"/>
          </p:cNvSpPr>
          <p:nvPr/>
        </p:nvSpPr>
        <p:spPr bwMode="auto">
          <a:xfrm>
            <a:off x="3348038" y="838200"/>
            <a:ext cx="5795962"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a:tabLst>
                <a:tab pos="487363" algn="l"/>
              </a:tabLst>
              <a:defRPr sz="2400">
                <a:solidFill>
                  <a:schemeClr val="tx1"/>
                </a:solidFill>
                <a:latin typeface="Times New Roman" pitchFamily="18" charset="0"/>
              </a:defRPr>
            </a:lvl1pPr>
            <a:lvl2pPr marL="742950" indent="-285750">
              <a:tabLst>
                <a:tab pos="487363" algn="l"/>
              </a:tabLst>
              <a:defRPr sz="2400">
                <a:solidFill>
                  <a:schemeClr val="tx1"/>
                </a:solidFill>
                <a:latin typeface="Times New Roman" pitchFamily="18" charset="0"/>
              </a:defRPr>
            </a:lvl2pPr>
            <a:lvl3pPr marL="1143000" indent="-228600">
              <a:tabLst>
                <a:tab pos="487363" algn="l"/>
              </a:tabLst>
              <a:defRPr sz="2400">
                <a:solidFill>
                  <a:schemeClr val="tx1"/>
                </a:solidFill>
                <a:latin typeface="Times New Roman" pitchFamily="18" charset="0"/>
              </a:defRPr>
            </a:lvl3pPr>
            <a:lvl4pPr marL="1600200" indent="-228600">
              <a:tabLst>
                <a:tab pos="487363" algn="l"/>
              </a:tabLst>
              <a:defRPr sz="2400">
                <a:solidFill>
                  <a:schemeClr val="tx1"/>
                </a:solidFill>
                <a:latin typeface="Times New Roman" pitchFamily="18" charset="0"/>
              </a:defRPr>
            </a:lvl4pPr>
            <a:lvl5pPr marL="2057400" indent="-228600">
              <a:tabLst>
                <a:tab pos="487363" algn="l"/>
              </a:tabLst>
              <a:defRPr sz="2400">
                <a:solidFill>
                  <a:schemeClr val="tx1"/>
                </a:solidFill>
                <a:latin typeface="Times New Roman" pitchFamily="18" charset="0"/>
              </a:defRPr>
            </a:lvl5pPr>
            <a:lvl6pPr marL="2514600" indent="-228600" algn="r" eaLnBrk="0" fontAlgn="base" hangingPunct="0">
              <a:spcBef>
                <a:spcPct val="0"/>
              </a:spcBef>
              <a:spcAft>
                <a:spcPct val="0"/>
              </a:spcAft>
              <a:tabLst>
                <a:tab pos="487363" algn="l"/>
              </a:tabLst>
              <a:defRPr sz="2400">
                <a:solidFill>
                  <a:schemeClr val="tx1"/>
                </a:solidFill>
                <a:latin typeface="Times New Roman" pitchFamily="18" charset="0"/>
              </a:defRPr>
            </a:lvl6pPr>
            <a:lvl7pPr marL="2971800" indent="-228600" algn="r" eaLnBrk="0" fontAlgn="base" hangingPunct="0">
              <a:spcBef>
                <a:spcPct val="0"/>
              </a:spcBef>
              <a:spcAft>
                <a:spcPct val="0"/>
              </a:spcAft>
              <a:tabLst>
                <a:tab pos="487363" algn="l"/>
              </a:tabLst>
              <a:defRPr sz="2400">
                <a:solidFill>
                  <a:schemeClr val="tx1"/>
                </a:solidFill>
                <a:latin typeface="Times New Roman" pitchFamily="18" charset="0"/>
              </a:defRPr>
            </a:lvl7pPr>
            <a:lvl8pPr marL="3429000" indent="-228600" algn="r" eaLnBrk="0" fontAlgn="base" hangingPunct="0">
              <a:spcBef>
                <a:spcPct val="0"/>
              </a:spcBef>
              <a:spcAft>
                <a:spcPct val="0"/>
              </a:spcAft>
              <a:tabLst>
                <a:tab pos="487363" algn="l"/>
              </a:tabLst>
              <a:defRPr sz="2400">
                <a:solidFill>
                  <a:schemeClr val="tx1"/>
                </a:solidFill>
                <a:latin typeface="Times New Roman" pitchFamily="18" charset="0"/>
              </a:defRPr>
            </a:lvl8pPr>
            <a:lvl9pPr marL="3886200" indent="-228600" algn="r" eaLnBrk="0" fontAlgn="base" hangingPunct="0">
              <a:spcBef>
                <a:spcPct val="0"/>
              </a:spcBef>
              <a:spcAft>
                <a:spcPct val="0"/>
              </a:spcAft>
              <a:tabLst>
                <a:tab pos="487363" algn="l"/>
              </a:tabLst>
              <a:defRPr sz="2400">
                <a:solidFill>
                  <a:schemeClr val="tx1"/>
                </a:solidFill>
                <a:latin typeface="Times New Roman" pitchFamily="18" charset="0"/>
              </a:defRPr>
            </a:lvl9pPr>
          </a:lstStyle>
          <a:p>
            <a:pPr eaLnBrk="0" fontAlgn="base" hangingPunct="0">
              <a:spcBef>
                <a:spcPct val="0"/>
              </a:spcBef>
              <a:spcAft>
                <a:spcPct val="0"/>
              </a:spcAft>
              <a:buClr>
                <a:srgbClr val="CCFFFF"/>
              </a:buClr>
              <a:buSzPct val="80000"/>
              <a:buFont typeface="Monotype Sorts" pitchFamily="2" charset="2"/>
              <a:buNone/>
            </a:pPr>
            <a:r>
              <a:rPr lang="en-GB" altLang="en-US" sz="2800" dirty="0" err="1">
                <a:solidFill>
                  <a:srgbClr val="66CCFF"/>
                </a:solidFill>
                <a:latin typeface="Arial" charset="0"/>
                <a:cs typeface="Times New Roman" pitchFamily="18" charset="0"/>
              </a:rPr>
              <a:t>Conceptos</a:t>
            </a:r>
            <a:r>
              <a:rPr lang="en-GB" altLang="en-US" sz="2800" dirty="0">
                <a:solidFill>
                  <a:srgbClr val="66CCFF"/>
                </a:solidFill>
                <a:latin typeface="Arial" charset="0"/>
                <a:cs typeface="Times New Roman" pitchFamily="18" charset="0"/>
              </a:rPr>
              <a:t> </a:t>
            </a:r>
            <a:r>
              <a:rPr lang="es-DO" altLang="en-US" sz="2800" dirty="0">
                <a:solidFill>
                  <a:srgbClr val="66CCFF"/>
                </a:solidFill>
                <a:latin typeface="Arial" charset="0"/>
                <a:cs typeface="Times New Roman" pitchFamily="18" charset="0"/>
              </a:rPr>
              <a:t>Básicos</a:t>
            </a:r>
            <a:endParaRPr lang="es-DO" altLang="en-US" sz="2800" dirty="0">
              <a:solidFill>
                <a:srgbClr val="FFFFFF"/>
              </a:solidFill>
              <a:latin typeface="Arial" charset="0"/>
              <a:cs typeface="Times New Roman" pitchFamily="18" charset="0"/>
            </a:endParaRPr>
          </a:p>
        </p:txBody>
      </p:sp>
      <p:sp>
        <p:nvSpPr>
          <p:cNvPr id="16389" name="Rectangle 2"/>
          <p:cNvSpPr>
            <a:spLocks noChangeArrowheads="1"/>
          </p:cNvSpPr>
          <p:nvPr/>
        </p:nvSpPr>
        <p:spPr bwMode="auto">
          <a:xfrm>
            <a:off x="395288" y="0"/>
            <a:ext cx="8367712"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r" eaLnBrk="0" fontAlgn="base" hangingPunct="0">
              <a:spcBef>
                <a:spcPct val="0"/>
              </a:spcBef>
              <a:spcAft>
                <a:spcPct val="0"/>
              </a:spcAft>
              <a:defRPr sz="2400">
                <a:solidFill>
                  <a:schemeClr val="tx1"/>
                </a:solidFill>
                <a:latin typeface="Times New Roman" pitchFamily="18" charset="0"/>
              </a:defRPr>
            </a:lvl6pPr>
            <a:lvl7pPr marL="2971800" indent="-228600" algn="r" eaLnBrk="0" fontAlgn="base" hangingPunct="0">
              <a:spcBef>
                <a:spcPct val="0"/>
              </a:spcBef>
              <a:spcAft>
                <a:spcPct val="0"/>
              </a:spcAft>
              <a:defRPr sz="2400">
                <a:solidFill>
                  <a:schemeClr val="tx1"/>
                </a:solidFill>
                <a:latin typeface="Times New Roman" pitchFamily="18" charset="0"/>
              </a:defRPr>
            </a:lvl7pPr>
            <a:lvl8pPr marL="3429000" indent="-228600" algn="r" eaLnBrk="0" fontAlgn="base" hangingPunct="0">
              <a:spcBef>
                <a:spcPct val="0"/>
              </a:spcBef>
              <a:spcAft>
                <a:spcPct val="0"/>
              </a:spcAft>
              <a:defRPr sz="2400">
                <a:solidFill>
                  <a:schemeClr val="tx1"/>
                </a:solidFill>
                <a:latin typeface="Times New Roman" pitchFamily="18" charset="0"/>
              </a:defRPr>
            </a:lvl8pPr>
            <a:lvl9pPr marL="3886200" indent="-228600" algn="r" eaLnBrk="0" fontAlgn="base" hangingPunct="0">
              <a:spcBef>
                <a:spcPct val="0"/>
              </a:spcBef>
              <a:spcAft>
                <a:spcPct val="0"/>
              </a:spcAft>
              <a:defRPr sz="2400">
                <a:solidFill>
                  <a:schemeClr val="tx1"/>
                </a:solidFill>
                <a:latin typeface="Times New Roman" pitchFamily="18" charset="0"/>
              </a:defRPr>
            </a:lvl9pPr>
          </a:lstStyle>
          <a:p>
            <a:pPr eaLnBrk="0" fontAlgn="base" hangingPunct="0">
              <a:spcBef>
                <a:spcPct val="0"/>
              </a:spcBef>
              <a:spcAft>
                <a:spcPct val="0"/>
              </a:spcAft>
            </a:pPr>
            <a:r>
              <a:rPr lang="en-GB" altLang="en-US" sz="3200" dirty="0">
                <a:solidFill>
                  <a:srgbClr val="66CCFF"/>
                </a:solidFill>
                <a:latin typeface="Arial" charset="0"/>
              </a:rPr>
              <a:t>La </a:t>
            </a:r>
            <a:r>
              <a:rPr lang="en-GB" altLang="en-US" sz="3200" dirty="0" err="1">
                <a:solidFill>
                  <a:srgbClr val="66CCFF"/>
                </a:solidFill>
                <a:latin typeface="Arial" charset="0"/>
              </a:rPr>
              <a:t>Huella</a:t>
            </a:r>
            <a:r>
              <a:rPr lang="en-GB" altLang="en-US" sz="3200" dirty="0">
                <a:solidFill>
                  <a:srgbClr val="66CCFF"/>
                </a:solidFill>
                <a:latin typeface="Arial" charset="0"/>
              </a:rPr>
              <a:t> de Agua</a:t>
            </a:r>
            <a:endParaRPr lang="en-GB" altLang="en-US" sz="3200" dirty="0">
              <a:solidFill>
                <a:srgbClr val="FFFFFF"/>
              </a:solidFill>
              <a:latin typeface="Arial" charset="0"/>
            </a:endParaRPr>
          </a:p>
        </p:txBody>
      </p:sp>
      <p:sp>
        <p:nvSpPr>
          <p:cNvPr id="2" name="Rectangle 3"/>
          <p:cNvSpPr txBox="1">
            <a:spLocks noChangeArrowheads="1"/>
          </p:cNvSpPr>
          <p:nvPr/>
        </p:nvSpPr>
        <p:spPr bwMode="auto">
          <a:xfrm>
            <a:off x="4365600" y="2858320"/>
            <a:ext cx="45720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457200" indent="-457200">
              <a:tabLst>
                <a:tab pos="487363" algn="l"/>
              </a:tabLst>
              <a:defRPr sz="2400">
                <a:solidFill>
                  <a:schemeClr val="tx1"/>
                </a:solidFill>
                <a:latin typeface="Times New Roman" pitchFamily="18" charset="0"/>
              </a:defRPr>
            </a:lvl1pPr>
            <a:lvl2pPr marL="742950" indent="-285750">
              <a:tabLst>
                <a:tab pos="487363" algn="l"/>
              </a:tabLst>
              <a:defRPr sz="2400">
                <a:solidFill>
                  <a:schemeClr val="tx1"/>
                </a:solidFill>
                <a:latin typeface="Times New Roman" pitchFamily="18" charset="0"/>
              </a:defRPr>
            </a:lvl2pPr>
            <a:lvl3pPr marL="1143000" indent="-228600">
              <a:tabLst>
                <a:tab pos="487363" algn="l"/>
              </a:tabLst>
              <a:defRPr sz="2400">
                <a:solidFill>
                  <a:schemeClr val="tx1"/>
                </a:solidFill>
                <a:latin typeface="Times New Roman" pitchFamily="18" charset="0"/>
              </a:defRPr>
            </a:lvl3pPr>
            <a:lvl4pPr marL="1600200" indent="-228600">
              <a:tabLst>
                <a:tab pos="487363" algn="l"/>
              </a:tabLst>
              <a:defRPr sz="2400">
                <a:solidFill>
                  <a:schemeClr val="tx1"/>
                </a:solidFill>
                <a:latin typeface="Times New Roman" pitchFamily="18" charset="0"/>
              </a:defRPr>
            </a:lvl4pPr>
            <a:lvl5pPr marL="2057400" indent="-228600">
              <a:tabLst>
                <a:tab pos="487363" algn="l"/>
              </a:tabLst>
              <a:defRPr sz="2400">
                <a:solidFill>
                  <a:schemeClr val="tx1"/>
                </a:solidFill>
                <a:latin typeface="Times New Roman" pitchFamily="18" charset="0"/>
              </a:defRPr>
            </a:lvl5pPr>
            <a:lvl6pPr marL="2514600" indent="-228600" algn="r" eaLnBrk="0" fontAlgn="base" hangingPunct="0">
              <a:spcBef>
                <a:spcPct val="0"/>
              </a:spcBef>
              <a:spcAft>
                <a:spcPct val="0"/>
              </a:spcAft>
              <a:tabLst>
                <a:tab pos="487363" algn="l"/>
              </a:tabLst>
              <a:defRPr sz="2400">
                <a:solidFill>
                  <a:schemeClr val="tx1"/>
                </a:solidFill>
                <a:latin typeface="Times New Roman" pitchFamily="18" charset="0"/>
              </a:defRPr>
            </a:lvl6pPr>
            <a:lvl7pPr marL="2971800" indent="-228600" algn="r" eaLnBrk="0" fontAlgn="base" hangingPunct="0">
              <a:spcBef>
                <a:spcPct val="0"/>
              </a:spcBef>
              <a:spcAft>
                <a:spcPct val="0"/>
              </a:spcAft>
              <a:tabLst>
                <a:tab pos="487363" algn="l"/>
              </a:tabLst>
              <a:defRPr sz="2400">
                <a:solidFill>
                  <a:schemeClr val="tx1"/>
                </a:solidFill>
                <a:latin typeface="Times New Roman" pitchFamily="18" charset="0"/>
              </a:defRPr>
            </a:lvl7pPr>
            <a:lvl8pPr marL="3429000" indent="-228600" algn="r" eaLnBrk="0" fontAlgn="base" hangingPunct="0">
              <a:spcBef>
                <a:spcPct val="0"/>
              </a:spcBef>
              <a:spcAft>
                <a:spcPct val="0"/>
              </a:spcAft>
              <a:tabLst>
                <a:tab pos="487363" algn="l"/>
              </a:tabLst>
              <a:defRPr sz="2400">
                <a:solidFill>
                  <a:schemeClr val="tx1"/>
                </a:solidFill>
                <a:latin typeface="Times New Roman" pitchFamily="18" charset="0"/>
              </a:defRPr>
            </a:lvl8pPr>
            <a:lvl9pPr marL="3886200" indent="-228600" algn="r" eaLnBrk="0" fontAlgn="base" hangingPunct="0">
              <a:spcBef>
                <a:spcPct val="0"/>
              </a:spcBef>
              <a:spcAft>
                <a:spcPct val="0"/>
              </a:spcAft>
              <a:tabLst>
                <a:tab pos="487363" algn="l"/>
              </a:tabLst>
              <a:defRPr sz="2400">
                <a:solidFill>
                  <a:schemeClr val="tx1"/>
                </a:solidFill>
                <a:latin typeface="Times New Roman" pitchFamily="18" charset="0"/>
              </a:defRPr>
            </a:lvl9pPr>
          </a:lstStyle>
          <a:p>
            <a:pPr eaLnBrk="0" fontAlgn="base" hangingPunct="0">
              <a:spcBef>
                <a:spcPct val="0"/>
              </a:spcBef>
              <a:spcAft>
                <a:spcPct val="0"/>
              </a:spcAft>
              <a:buClr>
                <a:srgbClr val="CCFFFF"/>
              </a:buClr>
              <a:buSzPct val="80000"/>
              <a:buFont typeface="Arial" panose="020B0604020202020204" pitchFamily="34" charset="0"/>
              <a:buChar char="•"/>
            </a:pPr>
            <a:r>
              <a:rPr lang="es-ES" altLang="en-US" sz="2200" dirty="0">
                <a:solidFill>
                  <a:srgbClr val="FFFFFF"/>
                </a:solidFill>
                <a:latin typeface="Arial" charset="0"/>
                <a:cs typeface="Times New Roman" pitchFamily="18" charset="0"/>
              </a:rPr>
              <a:t>Tipos de agua</a:t>
            </a:r>
          </a:p>
          <a:p>
            <a:pPr marL="0" indent="0" eaLnBrk="0" fontAlgn="base" hangingPunct="0">
              <a:spcBef>
                <a:spcPct val="0"/>
              </a:spcBef>
              <a:spcAft>
                <a:spcPct val="0"/>
              </a:spcAft>
              <a:buClr>
                <a:srgbClr val="CCFFFF"/>
              </a:buClr>
              <a:buSzPct val="80000"/>
            </a:pPr>
            <a:endParaRPr lang="es-ES" altLang="en-US" sz="2200" dirty="0">
              <a:solidFill>
                <a:srgbClr val="FFFFFF"/>
              </a:solidFill>
              <a:latin typeface="Arial" charset="0"/>
              <a:cs typeface="Times New Roman" pitchFamily="18" charset="0"/>
            </a:endParaRPr>
          </a:p>
          <a:p>
            <a:pPr eaLnBrk="0" fontAlgn="base" hangingPunct="0">
              <a:spcBef>
                <a:spcPct val="0"/>
              </a:spcBef>
              <a:spcAft>
                <a:spcPct val="0"/>
              </a:spcAft>
              <a:buClr>
                <a:srgbClr val="CCFFFF"/>
              </a:buClr>
              <a:buSzPct val="80000"/>
              <a:buFont typeface="Arial" panose="020B0604020202020204" pitchFamily="34" charset="0"/>
              <a:buChar char="•"/>
            </a:pPr>
            <a:r>
              <a:rPr lang="es-ES" altLang="en-US" sz="2200" dirty="0">
                <a:solidFill>
                  <a:srgbClr val="FFFFFF"/>
                </a:solidFill>
                <a:latin typeface="Arial" charset="0"/>
                <a:cs typeface="Times New Roman" pitchFamily="18" charset="0"/>
              </a:rPr>
              <a:t>Definición de “huella”</a:t>
            </a:r>
          </a:p>
          <a:p>
            <a:pPr marL="0" indent="0" eaLnBrk="0" fontAlgn="base" hangingPunct="0">
              <a:spcBef>
                <a:spcPct val="0"/>
              </a:spcBef>
              <a:spcAft>
                <a:spcPct val="0"/>
              </a:spcAft>
              <a:buClr>
                <a:srgbClr val="CCFFFF"/>
              </a:buClr>
              <a:buSzPct val="80000"/>
            </a:pPr>
            <a:endParaRPr lang="es-ES" altLang="en-US" sz="2200" dirty="0">
              <a:solidFill>
                <a:srgbClr val="FFFFFF"/>
              </a:solidFill>
              <a:latin typeface="Arial" charset="0"/>
              <a:cs typeface="Times New Roman" pitchFamily="18" charset="0"/>
            </a:endParaRPr>
          </a:p>
          <a:p>
            <a:pPr eaLnBrk="0" fontAlgn="base" hangingPunct="0">
              <a:spcBef>
                <a:spcPct val="0"/>
              </a:spcBef>
              <a:spcAft>
                <a:spcPct val="0"/>
              </a:spcAft>
              <a:buClr>
                <a:srgbClr val="CCFFFF"/>
              </a:buClr>
              <a:buSzPct val="80000"/>
              <a:buFont typeface="Arial" panose="020B0604020202020204" pitchFamily="34" charset="0"/>
              <a:buChar char="•"/>
            </a:pPr>
            <a:r>
              <a:rPr lang="es-ES" altLang="en-US" sz="2200" dirty="0">
                <a:solidFill>
                  <a:srgbClr val="FFFFFF"/>
                </a:solidFill>
                <a:latin typeface="Arial" charset="0"/>
                <a:cs typeface="Times New Roman" pitchFamily="18" charset="0"/>
              </a:rPr>
              <a:t>Huella del Proyecto Romero</a:t>
            </a:r>
          </a:p>
          <a:p>
            <a:pPr marL="0" indent="0" eaLnBrk="0" fontAlgn="base" hangingPunct="0">
              <a:spcBef>
                <a:spcPct val="0"/>
              </a:spcBef>
              <a:spcAft>
                <a:spcPct val="0"/>
              </a:spcAft>
              <a:buClr>
                <a:srgbClr val="CCFFFF"/>
              </a:buClr>
              <a:buSzPct val="80000"/>
            </a:pPr>
            <a:endParaRPr lang="es-ES" altLang="en-US" sz="2200" dirty="0">
              <a:solidFill>
                <a:srgbClr val="FFFFFF"/>
              </a:solidFill>
              <a:latin typeface="Arial" charset="0"/>
              <a:cs typeface="Times New Roman" pitchFamily="18" charset="0"/>
            </a:endParaRPr>
          </a:p>
          <a:p>
            <a:pPr eaLnBrk="0" fontAlgn="base" hangingPunct="0">
              <a:spcBef>
                <a:spcPct val="0"/>
              </a:spcBef>
              <a:spcAft>
                <a:spcPct val="0"/>
              </a:spcAft>
              <a:buClr>
                <a:srgbClr val="CCFFFF"/>
              </a:buClr>
              <a:buSzPct val="80000"/>
              <a:buFont typeface="Arial" panose="020B0604020202020204" pitchFamily="34" charset="0"/>
              <a:buChar char="•"/>
            </a:pPr>
            <a:r>
              <a:rPr lang="es-ES" altLang="en-US" sz="2200" dirty="0">
                <a:solidFill>
                  <a:srgbClr val="FFFFFF"/>
                </a:solidFill>
                <a:latin typeface="Arial" charset="0"/>
                <a:cs typeface="Times New Roman" pitchFamily="18" charset="0"/>
              </a:rPr>
              <a:t>Conceptos económicos</a:t>
            </a:r>
          </a:p>
          <a:p>
            <a:pPr marL="0" indent="0" eaLnBrk="0" fontAlgn="base" hangingPunct="0">
              <a:spcBef>
                <a:spcPct val="0"/>
              </a:spcBef>
              <a:spcAft>
                <a:spcPct val="0"/>
              </a:spcAft>
              <a:buClr>
                <a:srgbClr val="CCFFFF"/>
              </a:buClr>
              <a:buSzPct val="80000"/>
            </a:pPr>
            <a:endParaRPr lang="es-ES" altLang="en-US" sz="2200" dirty="0">
              <a:solidFill>
                <a:srgbClr val="FFFFFF"/>
              </a:solidFill>
              <a:latin typeface="Arial" charset="0"/>
              <a:cs typeface="Times New Roman" pitchFamily="18" charset="0"/>
            </a:endParaRPr>
          </a:p>
          <a:p>
            <a:pPr eaLnBrk="0" fontAlgn="base" hangingPunct="0">
              <a:spcBef>
                <a:spcPct val="0"/>
              </a:spcBef>
              <a:spcAft>
                <a:spcPct val="0"/>
              </a:spcAft>
              <a:buClr>
                <a:srgbClr val="CCFFFF"/>
              </a:buClr>
              <a:buSzPct val="80000"/>
              <a:buFont typeface="Arial" panose="020B0604020202020204" pitchFamily="34" charset="0"/>
              <a:buChar char="•"/>
            </a:pPr>
            <a:r>
              <a:rPr lang="es-ES" altLang="en-US" sz="2200" dirty="0">
                <a:solidFill>
                  <a:srgbClr val="FFFFFF"/>
                </a:solidFill>
                <a:latin typeface="Arial" charset="0"/>
                <a:cs typeface="Times New Roman" pitchFamily="18" charset="0"/>
              </a:rPr>
              <a:t>Referencias</a:t>
            </a:r>
            <a:endParaRPr lang="es-ES" altLang="en-US" dirty="0">
              <a:solidFill>
                <a:srgbClr val="FFFFFF"/>
              </a:solidFill>
              <a:latin typeface="Arial" charset="0"/>
              <a:cs typeface="Times New Roman" pitchFamily="18" charset="0"/>
            </a:endParaRPr>
          </a:p>
        </p:txBody>
      </p:sp>
      <p:sp>
        <p:nvSpPr>
          <p:cNvPr id="16391" name="Rectangle 3"/>
          <p:cNvSpPr>
            <a:spLocks noChangeArrowheads="1"/>
          </p:cNvSpPr>
          <p:nvPr/>
        </p:nvSpPr>
        <p:spPr bwMode="auto">
          <a:xfrm>
            <a:off x="3266692" y="5524500"/>
            <a:ext cx="5795962"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a:tabLst>
                <a:tab pos="487363" algn="l"/>
              </a:tabLst>
              <a:defRPr sz="2400">
                <a:solidFill>
                  <a:schemeClr val="tx1"/>
                </a:solidFill>
                <a:latin typeface="Times New Roman" pitchFamily="18" charset="0"/>
              </a:defRPr>
            </a:lvl1pPr>
            <a:lvl2pPr marL="742950" indent="-285750">
              <a:tabLst>
                <a:tab pos="487363" algn="l"/>
              </a:tabLst>
              <a:defRPr sz="2400">
                <a:solidFill>
                  <a:schemeClr val="tx1"/>
                </a:solidFill>
                <a:latin typeface="Times New Roman" pitchFamily="18" charset="0"/>
              </a:defRPr>
            </a:lvl2pPr>
            <a:lvl3pPr marL="1143000" indent="-228600">
              <a:tabLst>
                <a:tab pos="487363" algn="l"/>
              </a:tabLst>
              <a:defRPr sz="2400">
                <a:solidFill>
                  <a:schemeClr val="tx1"/>
                </a:solidFill>
                <a:latin typeface="Times New Roman" pitchFamily="18" charset="0"/>
              </a:defRPr>
            </a:lvl3pPr>
            <a:lvl4pPr marL="1600200" indent="-228600">
              <a:tabLst>
                <a:tab pos="487363" algn="l"/>
              </a:tabLst>
              <a:defRPr sz="2400">
                <a:solidFill>
                  <a:schemeClr val="tx1"/>
                </a:solidFill>
                <a:latin typeface="Times New Roman" pitchFamily="18" charset="0"/>
              </a:defRPr>
            </a:lvl4pPr>
            <a:lvl5pPr marL="2057400" indent="-228600">
              <a:tabLst>
                <a:tab pos="487363" algn="l"/>
              </a:tabLst>
              <a:defRPr sz="2400">
                <a:solidFill>
                  <a:schemeClr val="tx1"/>
                </a:solidFill>
                <a:latin typeface="Times New Roman" pitchFamily="18" charset="0"/>
              </a:defRPr>
            </a:lvl5pPr>
            <a:lvl6pPr marL="2514600" indent="-228600" algn="r" eaLnBrk="0" fontAlgn="base" hangingPunct="0">
              <a:spcBef>
                <a:spcPct val="0"/>
              </a:spcBef>
              <a:spcAft>
                <a:spcPct val="0"/>
              </a:spcAft>
              <a:tabLst>
                <a:tab pos="487363" algn="l"/>
              </a:tabLst>
              <a:defRPr sz="2400">
                <a:solidFill>
                  <a:schemeClr val="tx1"/>
                </a:solidFill>
                <a:latin typeface="Times New Roman" pitchFamily="18" charset="0"/>
              </a:defRPr>
            </a:lvl6pPr>
            <a:lvl7pPr marL="2971800" indent="-228600" algn="r" eaLnBrk="0" fontAlgn="base" hangingPunct="0">
              <a:spcBef>
                <a:spcPct val="0"/>
              </a:spcBef>
              <a:spcAft>
                <a:spcPct val="0"/>
              </a:spcAft>
              <a:tabLst>
                <a:tab pos="487363" algn="l"/>
              </a:tabLst>
              <a:defRPr sz="2400">
                <a:solidFill>
                  <a:schemeClr val="tx1"/>
                </a:solidFill>
                <a:latin typeface="Times New Roman" pitchFamily="18" charset="0"/>
              </a:defRPr>
            </a:lvl7pPr>
            <a:lvl8pPr marL="3429000" indent="-228600" algn="r" eaLnBrk="0" fontAlgn="base" hangingPunct="0">
              <a:spcBef>
                <a:spcPct val="0"/>
              </a:spcBef>
              <a:spcAft>
                <a:spcPct val="0"/>
              </a:spcAft>
              <a:tabLst>
                <a:tab pos="487363" algn="l"/>
              </a:tabLst>
              <a:defRPr sz="2400">
                <a:solidFill>
                  <a:schemeClr val="tx1"/>
                </a:solidFill>
                <a:latin typeface="Times New Roman" pitchFamily="18" charset="0"/>
              </a:defRPr>
            </a:lvl8pPr>
            <a:lvl9pPr marL="3886200" indent="-228600" algn="r" eaLnBrk="0" fontAlgn="base" hangingPunct="0">
              <a:spcBef>
                <a:spcPct val="0"/>
              </a:spcBef>
              <a:spcAft>
                <a:spcPct val="0"/>
              </a:spcAft>
              <a:tabLst>
                <a:tab pos="487363" algn="l"/>
              </a:tabLst>
              <a:defRPr sz="2400">
                <a:solidFill>
                  <a:schemeClr val="tx1"/>
                </a:solidFill>
                <a:latin typeface="Times New Roman" pitchFamily="18" charset="0"/>
              </a:defRPr>
            </a:lvl9pPr>
          </a:lstStyle>
          <a:p>
            <a:pPr eaLnBrk="0" fontAlgn="base" hangingPunct="0">
              <a:spcBef>
                <a:spcPct val="0"/>
              </a:spcBef>
              <a:spcAft>
                <a:spcPct val="0"/>
              </a:spcAft>
              <a:buClr>
                <a:srgbClr val="CCFFFF"/>
              </a:buClr>
              <a:buSzPct val="80000"/>
              <a:buFont typeface="Monotype Sorts" pitchFamily="2" charset="2"/>
              <a:buNone/>
            </a:pPr>
            <a:r>
              <a:rPr lang="en-GB" altLang="en-US" sz="2800" dirty="0" err="1">
                <a:solidFill>
                  <a:srgbClr val="66CCFF"/>
                </a:solidFill>
                <a:latin typeface="Arial" charset="0"/>
                <a:cs typeface="Times New Roman" pitchFamily="18" charset="0"/>
              </a:rPr>
              <a:t>Consejos</a:t>
            </a:r>
            <a:r>
              <a:rPr lang="en-GB" altLang="en-US" sz="2800" dirty="0">
                <a:solidFill>
                  <a:srgbClr val="66CCFF"/>
                </a:solidFill>
                <a:latin typeface="Arial" charset="0"/>
                <a:cs typeface="Times New Roman" pitchFamily="18" charset="0"/>
              </a:rPr>
              <a:t> para </a:t>
            </a:r>
            <a:r>
              <a:rPr lang="es-DO" altLang="en-US" sz="2800" dirty="0">
                <a:solidFill>
                  <a:srgbClr val="66CCFF"/>
                </a:solidFill>
                <a:latin typeface="Arial" charset="0"/>
                <a:cs typeface="Times New Roman" pitchFamily="18" charset="0"/>
              </a:rPr>
              <a:t>compañías</a:t>
            </a:r>
            <a:r>
              <a:rPr lang="en-GB" altLang="en-US" sz="2800" dirty="0">
                <a:solidFill>
                  <a:srgbClr val="66CCFF"/>
                </a:solidFill>
                <a:latin typeface="Arial" charset="0"/>
                <a:cs typeface="Times New Roman" pitchFamily="18" charset="0"/>
              </a:rPr>
              <a:t> </a:t>
            </a:r>
            <a:r>
              <a:rPr lang="en-GB" altLang="en-US" sz="2800" dirty="0" err="1">
                <a:solidFill>
                  <a:srgbClr val="66CCFF"/>
                </a:solidFill>
                <a:latin typeface="Arial" charset="0"/>
                <a:cs typeface="Times New Roman" pitchFamily="18" charset="0"/>
              </a:rPr>
              <a:t>mineras</a:t>
            </a:r>
            <a:endParaRPr lang="en-GB" altLang="en-US" sz="2800" dirty="0">
              <a:solidFill>
                <a:srgbClr val="FFFFFF"/>
              </a:solidFill>
              <a:latin typeface="Arial" charset="0"/>
              <a:cs typeface="Times New Roman" pitchFamily="18" charset="0"/>
            </a:endParaRPr>
          </a:p>
        </p:txBody>
      </p:sp>
      <p:sp>
        <p:nvSpPr>
          <p:cNvPr id="16393" name="Rectangle 18"/>
          <p:cNvSpPr>
            <a:spLocks noChangeArrowheads="1"/>
          </p:cNvSpPr>
          <p:nvPr/>
        </p:nvSpPr>
        <p:spPr bwMode="auto">
          <a:xfrm>
            <a:off x="533400" y="3200400"/>
            <a:ext cx="1371600" cy="457200"/>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r" eaLnBrk="0" fontAlgn="base" hangingPunct="0">
              <a:spcBef>
                <a:spcPct val="0"/>
              </a:spcBef>
              <a:spcAft>
                <a:spcPct val="0"/>
              </a:spcAft>
              <a:defRPr sz="2400">
                <a:solidFill>
                  <a:schemeClr val="tx1"/>
                </a:solidFill>
                <a:latin typeface="Times New Roman" pitchFamily="18" charset="0"/>
              </a:defRPr>
            </a:lvl6pPr>
            <a:lvl7pPr marL="2971800" indent="-228600" algn="r" eaLnBrk="0" fontAlgn="base" hangingPunct="0">
              <a:spcBef>
                <a:spcPct val="0"/>
              </a:spcBef>
              <a:spcAft>
                <a:spcPct val="0"/>
              </a:spcAft>
              <a:defRPr sz="2400">
                <a:solidFill>
                  <a:schemeClr val="tx1"/>
                </a:solidFill>
                <a:latin typeface="Times New Roman" pitchFamily="18" charset="0"/>
              </a:defRPr>
            </a:lvl7pPr>
            <a:lvl8pPr marL="3429000" indent="-228600" algn="r" eaLnBrk="0" fontAlgn="base" hangingPunct="0">
              <a:spcBef>
                <a:spcPct val="0"/>
              </a:spcBef>
              <a:spcAft>
                <a:spcPct val="0"/>
              </a:spcAft>
              <a:defRPr sz="2400">
                <a:solidFill>
                  <a:schemeClr val="tx1"/>
                </a:solidFill>
                <a:latin typeface="Times New Roman" pitchFamily="18" charset="0"/>
              </a:defRPr>
            </a:lvl8pPr>
            <a:lvl9pPr marL="3886200" indent="-228600" algn="r" eaLnBrk="0" fontAlgn="base" hangingPunct="0">
              <a:spcBef>
                <a:spcPct val="0"/>
              </a:spcBef>
              <a:spcAft>
                <a:spcPct val="0"/>
              </a:spcAft>
              <a:defRPr sz="2400">
                <a:solidFill>
                  <a:schemeClr val="tx1"/>
                </a:solidFill>
                <a:latin typeface="Times New Roman" pitchFamily="18" charset="0"/>
              </a:defRPr>
            </a:lvl9pPr>
          </a:lstStyle>
          <a:p>
            <a:pPr algn="r" eaLnBrk="0" fontAlgn="base" hangingPunct="0">
              <a:spcBef>
                <a:spcPct val="0"/>
              </a:spcBef>
              <a:spcAft>
                <a:spcPct val="0"/>
              </a:spcAft>
            </a:pPr>
            <a:endParaRPr lang="en-GB" altLang="en-US">
              <a:solidFill>
                <a:srgbClr val="000000"/>
              </a:solidFill>
            </a:endParaRPr>
          </a:p>
        </p:txBody>
      </p:sp>
      <p:sp>
        <p:nvSpPr>
          <p:cNvPr id="16394" name="Text Box 17"/>
          <p:cNvSpPr txBox="1">
            <a:spLocks noChangeArrowheads="1"/>
          </p:cNvSpPr>
          <p:nvPr/>
        </p:nvSpPr>
        <p:spPr bwMode="auto">
          <a:xfrm>
            <a:off x="2643188" y="3230563"/>
            <a:ext cx="1143000"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r" eaLnBrk="0" fontAlgn="base" hangingPunct="0">
              <a:spcBef>
                <a:spcPct val="0"/>
              </a:spcBef>
              <a:spcAft>
                <a:spcPct val="0"/>
              </a:spcAft>
              <a:defRPr sz="2400">
                <a:solidFill>
                  <a:schemeClr val="tx1"/>
                </a:solidFill>
                <a:latin typeface="Times New Roman" pitchFamily="18" charset="0"/>
              </a:defRPr>
            </a:lvl6pPr>
            <a:lvl7pPr marL="2971800" indent="-228600" algn="r" eaLnBrk="0" fontAlgn="base" hangingPunct="0">
              <a:spcBef>
                <a:spcPct val="0"/>
              </a:spcBef>
              <a:spcAft>
                <a:spcPct val="0"/>
              </a:spcAft>
              <a:defRPr sz="2400">
                <a:solidFill>
                  <a:schemeClr val="tx1"/>
                </a:solidFill>
                <a:latin typeface="Times New Roman" pitchFamily="18" charset="0"/>
              </a:defRPr>
            </a:lvl7pPr>
            <a:lvl8pPr marL="3429000" indent="-228600" algn="r" eaLnBrk="0" fontAlgn="base" hangingPunct="0">
              <a:spcBef>
                <a:spcPct val="0"/>
              </a:spcBef>
              <a:spcAft>
                <a:spcPct val="0"/>
              </a:spcAft>
              <a:defRPr sz="2400">
                <a:solidFill>
                  <a:schemeClr val="tx1"/>
                </a:solidFill>
                <a:latin typeface="Times New Roman" pitchFamily="18" charset="0"/>
              </a:defRPr>
            </a:lvl8pPr>
            <a:lvl9pPr marL="3886200" indent="-228600" algn="r" eaLnBrk="0" fontAlgn="base" hangingPunct="0">
              <a:spcBef>
                <a:spcPct val="0"/>
              </a:spcBef>
              <a:spcAft>
                <a:spcPct val="0"/>
              </a:spcAft>
              <a:defRPr sz="2400">
                <a:solidFill>
                  <a:schemeClr val="tx1"/>
                </a:solidFill>
                <a:latin typeface="Times New Roman" pitchFamily="18" charset="0"/>
              </a:defRPr>
            </a:lvl9pPr>
          </a:lstStyle>
          <a:p>
            <a:pPr eaLnBrk="0" fontAlgn="base" hangingPunct="0">
              <a:spcBef>
                <a:spcPct val="50000"/>
              </a:spcBef>
              <a:spcAft>
                <a:spcPct val="0"/>
              </a:spcAft>
            </a:pPr>
            <a:r>
              <a:rPr lang="it-IT" altLang="en-US" sz="2200">
                <a:solidFill>
                  <a:srgbClr val="66CCFF"/>
                </a:solidFill>
                <a:latin typeface="Arial" charset="0"/>
              </a:rPr>
              <a:t>TRADE</a:t>
            </a:r>
            <a:endParaRPr lang="it-IT" altLang="en-US">
              <a:solidFill>
                <a:srgbClr val="FFFFFF"/>
              </a:solidFill>
            </a:endParaRPr>
          </a:p>
        </p:txBody>
      </p:sp>
      <p:pic>
        <p:nvPicPr>
          <p:cNvPr id="16395" name="Picture 3" descr="C:\Users\Arjen en  Danielle\Arjen-backup werk Mar08\18 Images etc\b Photos\Photos other\globe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1714500"/>
            <a:ext cx="3429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6397" name="Rechte verbindingslijn met pijl 16"/>
          <p:cNvCxnSpPr>
            <a:cxnSpLocks noChangeShapeType="1"/>
          </p:cNvCxnSpPr>
          <p:nvPr/>
        </p:nvCxnSpPr>
        <p:spPr bwMode="auto">
          <a:xfrm flipV="1">
            <a:off x="4143375" y="1371601"/>
            <a:ext cx="0" cy="4152899"/>
          </a:xfrm>
          <a:prstGeom prst="straightConnector1">
            <a:avLst/>
          </a:prstGeom>
          <a:noFill/>
          <a:ln w="12700" algn="ctr">
            <a:solidFill>
              <a:schemeClr val="bg1"/>
            </a:solidFill>
            <a:round/>
            <a:headEnd type="stealth" w="lg" len="lg"/>
            <a:tailEnd/>
          </a:ln>
          <a:extLst>
            <a:ext uri="{909E8E84-426E-40DD-AFC4-6F175D3DCCD1}">
              <a14:hiddenFill xmlns:a14="http://schemas.microsoft.com/office/drawing/2010/main">
                <a:noFill/>
              </a14:hiddenFill>
            </a:ext>
          </a:extLst>
        </p:spPr>
      </p:cxnSp>
      <p:pic>
        <p:nvPicPr>
          <p:cNvPr id="11" name="Picture 2" descr="logo - Copy.png"/>
          <p:cNvPicPr>
            <a:picLocks noChangeAspect="1" noChangeArrowheads="1"/>
          </p:cNvPicPr>
          <p:nvPr/>
        </p:nvPicPr>
        <p:blipFill rotWithShape="1">
          <a:blip r:embed="rId4" cstate="print">
            <a:clrChange>
              <a:clrFrom>
                <a:srgbClr val="FFFEFD"/>
              </a:clrFrom>
              <a:clrTo>
                <a:srgbClr val="FFFEFD">
                  <a:alpha val="0"/>
                </a:srgbClr>
              </a:clrTo>
            </a:clrChange>
            <a:extLst>
              <a:ext uri="{28A0092B-C50C-407E-A947-70E740481C1C}">
                <a14:useLocalDpi xmlns:a14="http://schemas.microsoft.com/office/drawing/2010/main" val="0"/>
              </a:ext>
            </a:extLst>
          </a:blip>
          <a:srcRect b="31227"/>
          <a:stretch/>
        </p:blipFill>
        <p:spPr bwMode="auto">
          <a:xfrm>
            <a:off x="533400" y="6259028"/>
            <a:ext cx="2488996" cy="3273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188871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6387" name="AutoShape 2" descr="http://cimss.ssec.wisc.edu/sage/images/spin-globe-wb.gif"/>
          <p:cNvSpPr>
            <a:spLocks noChangeAspect="1" noChangeArrowheads="1"/>
          </p:cNvSpPr>
          <p:nvPr/>
        </p:nvSpPr>
        <p:spPr bwMode="auto">
          <a:xfrm>
            <a:off x="-76200" y="-1825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r" eaLnBrk="0" fontAlgn="base" hangingPunct="0">
              <a:spcBef>
                <a:spcPct val="0"/>
              </a:spcBef>
              <a:spcAft>
                <a:spcPct val="0"/>
              </a:spcAft>
              <a:defRPr sz="2400">
                <a:solidFill>
                  <a:schemeClr val="tx1"/>
                </a:solidFill>
                <a:latin typeface="Times New Roman" pitchFamily="18" charset="0"/>
              </a:defRPr>
            </a:lvl6pPr>
            <a:lvl7pPr marL="2971800" indent="-228600" algn="r" eaLnBrk="0" fontAlgn="base" hangingPunct="0">
              <a:spcBef>
                <a:spcPct val="0"/>
              </a:spcBef>
              <a:spcAft>
                <a:spcPct val="0"/>
              </a:spcAft>
              <a:defRPr sz="2400">
                <a:solidFill>
                  <a:schemeClr val="tx1"/>
                </a:solidFill>
                <a:latin typeface="Times New Roman" pitchFamily="18" charset="0"/>
              </a:defRPr>
            </a:lvl7pPr>
            <a:lvl8pPr marL="3429000" indent="-228600" algn="r" eaLnBrk="0" fontAlgn="base" hangingPunct="0">
              <a:spcBef>
                <a:spcPct val="0"/>
              </a:spcBef>
              <a:spcAft>
                <a:spcPct val="0"/>
              </a:spcAft>
              <a:defRPr sz="2400">
                <a:solidFill>
                  <a:schemeClr val="tx1"/>
                </a:solidFill>
                <a:latin typeface="Times New Roman" pitchFamily="18" charset="0"/>
              </a:defRPr>
            </a:lvl8pPr>
            <a:lvl9pPr marL="3886200" indent="-228600" algn="r" eaLnBrk="0" fontAlgn="base" hangingPunct="0">
              <a:spcBef>
                <a:spcPct val="0"/>
              </a:spcBef>
              <a:spcAft>
                <a:spcPct val="0"/>
              </a:spcAft>
              <a:defRPr sz="2400">
                <a:solidFill>
                  <a:schemeClr val="tx1"/>
                </a:solidFill>
                <a:latin typeface="Times New Roman" pitchFamily="18" charset="0"/>
              </a:defRPr>
            </a:lvl9pPr>
          </a:lstStyle>
          <a:p>
            <a:pPr algn="r" eaLnBrk="0" fontAlgn="base" hangingPunct="0">
              <a:spcBef>
                <a:spcPct val="0"/>
              </a:spcBef>
              <a:spcAft>
                <a:spcPct val="0"/>
              </a:spcAft>
            </a:pPr>
            <a:endParaRPr lang="en-GB" altLang="en-US">
              <a:solidFill>
                <a:srgbClr val="000000"/>
              </a:solidFill>
            </a:endParaRPr>
          </a:p>
        </p:txBody>
      </p:sp>
      <p:sp>
        <p:nvSpPr>
          <p:cNvPr id="16388" name="Rectangle 3"/>
          <p:cNvSpPr txBox="1">
            <a:spLocks noChangeArrowheads="1"/>
          </p:cNvSpPr>
          <p:nvPr/>
        </p:nvSpPr>
        <p:spPr bwMode="auto">
          <a:xfrm>
            <a:off x="3348038" y="1196975"/>
            <a:ext cx="5795962"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a:tabLst>
                <a:tab pos="487363" algn="l"/>
              </a:tabLst>
              <a:defRPr sz="2400">
                <a:solidFill>
                  <a:schemeClr val="tx1"/>
                </a:solidFill>
                <a:latin typeface="Times New Roman" pitchFamily="18" charset="0"/>
              </a:defRPr>
            </a:lvl1pPr>
            <a:lvl2pPr marL="742950" indent="-285750">
              <a:tabLst>
                <a:tab pos="487363" algn="l"/>
              </a:tabLst>
              <a:defRPr sz="2400">
                <a:solidFill>
                  <a:schemeClr val="tx1"/>
                </a:solidFill>
                <a:latin typeface="Times New Roman" pitchFamily="18" charset="0"/>
              </a:defRPr>
            </a:lvl2pPr>
            <a:lvl3pPr marL="1143000" indent="-228600">
              <a:tabLst>
                <a:tab pos="487363" algn="l"/>
              </a:tabLst>
              <a:defRPr sz="2400">
                <a:solidFill>
                  <a:schemeClr val="tx1"/>
                </a:solidFill>
                <a:latin typeface="Times New Roman" pitchFamily="18" charset="0"/>
              </a:defRPr>
            </a:lvl3pPr>
            <a:lvl4pPr marL="1600200" indent="-228600">
              <a:tabLst>
                <a:tab pos="487363" algn="l"/>
              </a:tabLst>
              <a:defRPr sz="2400">
                <a:solidFill>
                  <a:schemeClr val="tx1"/>
                </a:solidFill>
                <a:latin typeface="Times New Roman" pitchFamily="18" charset="0"/>
              </a:defRPr>
            </a:lvl4pPr>
            <a:lvl5pPr marL="2057400" indent="-228600">
              <a:tabLst>
                <a:tab pos="487363" algn="l"/>
              </a:tabLst>
              <a:defRPr sz="2400">
                <a:solidFill>
                  <a:schemeClr val="tx1"/>
                </a:solidFill>
                <a:latin typeface="Times New Roman" pitchFamily="18" charset="0"/>
              </a:defRPr>
            </a:lvl5pPr>
            <a:lvl6pPr marL="2514600" indent="-228600" algn="r" eaLnBrk="0" fontAlgn="base" hangingPunct="0">
              <a:spcBef>
                <a:spcPct val="0"/>
              </a:spcBef>
              <a:spcAft>
                <a:spcPct val="0"/>
              </a:spcAft>
              <a:tabLst>
                <a:tab pos="487363" algn="l"/>
              </a:tabLst>
              <a:defRPr sz="2400">
                <a:solidFill>
                  <a:schemeClr val="tx1"/>
                </a:solidFill>
                <a:latin typeface="Times New Roman" pitchFamily="18" charset="0"/>
              </a:defRPr>
            </a:lvl6pPr>
            <a:lvl7pPr marL="2971800" indent="-228600" algn="r" eaLnBrk="0" fontAlgn="base" hangingPunct="0">
              <a:spcBef>
                <a:spcPct val="0"/>
              </a:spcBef>
              <a:spcAft>
                <a:spcPct val="0"/>
              </a:spcAft>
              <a:tabLst>
                <a:tab pos="487363" algn="l"/>
              </a:tabLst>
              <a:defRPr sz="2400">
                <a:solidFill>
                  <a:schemeClr val="tx1"/>
                </a:solidFill>
                <a:latin typeface="Times New Roman" pitchFamily="18" charset="0"/>
              </a:defRPr>
            </a:lvl7pPr>
            <a:lvl8pPr marL="3429000" indent="-228600" algn="r" eaLnBrk="0" fontAlgn="base" hangingPunct="0">
              <a:spcBef>
                <a:spcPct val="0"/>
              </a:spcBef>
              <a:spcAft>
                <a:spcPct val="0"/>
              </a:spcAft>
              <a:tabLst>
                <a:tab pos="487363" algn="l"/>
              </a:tabLst>
              <a:defRPr sz="2400">
                <a:solidFill>
                  <a:schemeClr val="tx1"/>
                </a:solidFill>
                <a:latin typeface="Times New Roman" pitchFamily="18" charset="0"/>
              </a:defRPr>
            </a:lvl8pPr>
            <a:lvl9pPr marL="3886200" indent="-228600" algn="r" eaLnBrk="0" fontAlgn="base" hangingPunct="0">
              <a:spcBef>
                <a:spcPct val="0"/>
              </a:spcBef>
              <a:spcAft>
                <a:spcPct val="0"/>
              </a:spcAft>
              <a:tabLst>
                <a:tab pos="487363" algn="l"/>
              </a:tabLst>
              <a:defRPr sz="2400">
                <a:solidFill>
                  <a:schemeClr val="tx1"/>
                </a:solidFill>
                <a:latin typeface="Times New Roman" pitchFamily="18" charset="0"/>
              </a:defRPr>
            </a:lvl9pPr>
          </a:lstStyle>
          <a:p>
            <a:pPr eaLnBrk="0" fontAlgn="base" hangingPunct="0">
              <a:spcBef>
                <a:spcPct val="0"/>
              </a:spcBef>
              <a:spcAft>
                <a:spcPct val="0"/>
              </a:spcAft>
              <a:buClr>
                <a:srgbClr val="CCFFFF"/>
              </a:buClr>
              <a:buSzPct val="80000"/>
              <a:buFont typeface="Monotype Sorts" pitchFamily="2" charset="2"/>
              <a:buNone/>
            </a:pPr>
            <a:r>
              <a:rPr lang="en-GB" altLang="en-US" sz="2200" dirty="0" err="1">
                <a:solidFill>
                  <a:srgbClr val="66CCFF"/>
                </a:solidFill>
                <a:latin typeface="Arial" charset="0"/>
                <a:cs typeface="Times New Roman" pitchFamily="18" charset="0"/>
              </a:rPr>
              <a:t>Producción</a:t>
            </a:r>
            <a:endParaRPr lang="en-GB" altLang="en-US" sz="2200" dirty="0">
              <a:solidFill>
                <a:srgbClr val="FFFFFF"/>
              </a:solidFill>
              <a:latin typeface="Arial" charset="0"/>
              <a:cs typeface="Times New Roman" pitchFamily="18" charset="0"/>
            </a:endParaRPr>
          </a:p>
        </p:txBody>
      </p:sp>
      <p:sp>
        <p:nvSpPr>
          <p:cNvPr id="16389" name="Rectangle 2"/>
          <p:cNvSpPr>
            <a:spLocks noChangeArrowheads="1"/>
          </p:cNvSpPr>
          <p:nvPr/>
        </p:nvSpPr>
        <p:spPr bwMode="auto">
          <a:xfrm>
            <a:off x="395288" y="0"/>
            <a:ext cx="8367712"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r" eaLnBrk="0" fontAlgn="base" hangingPunct="0">
              <a:spcBef>
                <a:spcPct val="0"/>
              </a:spcBef>
              <a:spcAft>
                <a:spcPct val="0"/>
              </a:spcAft>
              <a:defRPr sz="2400">
                <a:solidFill>
                  <a:schemeClr val="tx1"/>
                </a:solidFill>
                <a:latin typeface="Times New Roman" pitchFamily="18" charset="0"/>
              </a:defRPr>
            </a:lvl6pPr>
            <a:lvl7pPr marL="2971800" indent="-228600" algn="r" eaLnBrk="0" fontAlgn="base" hangingPunct="0">
              <a:spcBef>
                <a:spcPct val="0"/>
              </a:spcBef>
              <a:spcAft>
                <a:spcPct val="0"/>
              </a:spcAft>
              <a:defRPr sz="2400">
                <a:solidFill>
                  <a:schemeClr val="tx1"/>
                </a:solidFill>
                <a:latin typeface="Times New Roman" pitchFamily="18" charset="0"/>
              </a:defRPr>
            </a:lvl7pPr>
            <a:lvl8pPr marL="3429000" indent="-228600" algn="r" eaLnBrk="0" fontAlgn="base" hangingPunct="0">
              <a:spcBef>
                <a:spcPct val="0"/>
              </a:spcBef>
              <a:spcAft>
                <a:spcPct val="0"/>
              </a:spcAft>
              <a:defRPr sz="2400">
                <a:solidFill>
                  <a:schemeClr val="tx1"/>
                </a:solidFill>
                <a:latin typeface="Times New Roman" pitchFamily="18" charset="0"/>
              </a:defRPr>
            </a:lvl8pPr>
            <a:lvl9pPr marL="3886200" indent="-228600" algn="r" eaLnBrk="0" fontAlgn="base" hangingPunct="0">
              <a:spcBef>
                <a:spcPct val="0"/>
              </a:spcBef>
              <a:spcAft>
                <a:spcPct val="0"/>
              </a:spcAft>
              <a:defRPr sz="2400">
                <a:solidFill>
                  <a:schemeClr val="tx1"/>
                </a:solidFill>
                <a:latin typeface="Times New Roman" pitchFamily="18" charset="0"/>
              </a:defRPr>
            </a:lvl9pPr>
          </a:lstStyle>
          <a:p>
            <a:pPr eaLnBrk="0" fontAlgn="base" hangingPunct="0">
              <a:spcBef>
                <a:spcPct val="0"/>
              </a:spcBef>
              <a:spcAft>
                <a:spcPct val="0"/>
              </a:spcAft>
            </a:pPr>
            <a:r>
              <a:rPr lang="en-GB" altLang="en-US" sz="2800" dirty="0">
                <a:solidFill>
                  <a:srgbClr val="66CCFF"/>
                </a:solidFill>
                <a:latin typeface="Arial" charset="0"/>
              </a:rPr>
              <a:t>La </a:t>
            </a:r>
            <a:r>
              <a:rPr lang="en-GB" altLang="en-US" sz="2800" dirty="0" err="1">
                <a:solidFill>
                  <a:srgbClr val="66CCFF"/>
                </a:solidFill>
                <a:latin typeface="Arial" charset="0"/>
              </a:rPr>
              <a:t>Huella</a:t>
            </a:r>
            <a:r>
              <a:rPr lang="en-GB" altLang="en-US" sz="2800" dirty="0">
                <a:solidFill>
                  <a:srgbClr val="66CCFF"/>
                </a:solidFill>
                <a:latin typeface="Arial" charset="0"/>
              </a:rPr>
              <a:t> de Agua</a:t>
            </a:r>
            <a:endParaRPr lang="en-GB" altLang="en-US" sz="2800" dirty="0">
              <a:solidFill>
                <a:srgbClr val="FFFFFF"/>
              </a:solidFill>
              <a:latin typeface="Arial" charset="0"/>
            </a:endParaRPr>
          </a:p>
        </p:txBody>
      </p:sp>
      <p:sp>
        <p:nvSpPr>
          <p:cNvPr id="2" name="Rectangle 3"/>
          <p:cNvSpPr txBox="1">
            <a:spLocks noChangeArrowheads="1"/>
          </p:cNvSpPr>
          <p:nvPr/>
        </p:nvSpPr>
        <p:spPr bwMode="auto">
          <a:xfrm>
            <a:off x="4572000" y="1857375"/>
            <a:ext cx="45720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457200" indent="-457200">
              <a:tabLst>
                <a:tab pos="487363" algn="l"/>
              </a:tabLst>
              <a:defRPr sz="2400">
                <a:solidFill>
                  <a:schemeClr val="tx1"/>
                </a:solidFill>
                <a:latin typeface="Times New Roman" pitchFamily="18" charset="0"/>
              </a:defRPr>
            </a:lvl1pPr>
            <a:lvl2pPr marL="742950" indent="-285750">
              <a:tabLst>
                <a:tab pos="487363" algn="l"/>
              </a:tabLst>
              <a:defRPr sz="2400">
                <a:solidFill>
                  <a:schemeClr val="tx1"/>
                </a:solidFill>
                <a:latin typeface="Times New Roman" pitchFamily="18" charset="0"/>
              </a:defRPr>
            </a:lvl2pPr>
            <a:lvl3pPr marL="1143000" indent="-228600">
              <a:tabLst>
                <a:tab pos="487363" algn="l"/>
              </a:tabLst>
              <a:defRPr sz="2400">
                <a:solidFill>
                  <a:schemeClr val="tx1"/>
                </a:solidFill>
                <a:latin typeface="Times New Roman" pitchFamily="18" charset="0"/>
              </a:defRPr>
            </a:lvl3pPr>
            <a:lvl4pPr marL="1600200" indent="-228600">
              <a:tabLst>
                <a:tab pos="487363" algn="l"/>
              </a:tabLst>
              <a:defRPr sz="2400">
                <a:solidFill>
                  <a:schemeClr val="tx1"/>
                </a:solidFill>
                <a:latin typeface="Times New Roman" pitchFamily="18" charset="0"/>
              </a:defRPr>
            </a:lvl4pPr>
            <a:lvl5pPr marL="2057400" indent="-228600">
              <a:tabLst>
                <a:tab pos="487363" algn="l"/>
              </a:tabLst>
              <a:defRPr sz="2400">
                <a:solidFill>
                  <a:schemeClr val="tx1"/>
                </a:solidFill>
                <a:latin typeface="Times New Roman" pitchFamily="18" charset="0"/>
              </a:defRPr>
            </a:lvl5pPr>
            <a:lvl6pPr marL="2514600" indent="-228600" algn="r" eaLnBrk="0" fontAlgn="base" hangingPunct="0">
              <a:spcBef>
                <a:spcPct val="0"/>
              </a:spcBef>
              <a:spcAft>
                <a:spcPct val="0"/>
              </a:spcAft>
              <a:tabLst>
                <a:tab pos="487363" algn="l"/>
              </a:tabLst>
              <a:defRPr sz="2400">
                <a:solidFill>
                  <a:schemeClr val="tx1"/>
                </a:solidFill>
                <a:latin typeface="Times New Roman" pitchFamily="18" charset="0"/>
              </a:defRPr>
            </a:lvl6pPr>
            <a:lvl7pPr marL="2971800" indent="-228600" algn="r" eaLnBrk="0" fontAlgn="base" hangingPunct="0">
              <a:spcBef>
                <a:spcPct val="0"/>
              </a:spcBef>
              <a:spcAft>
                <a:spcPct val="0"/>
              </a:spcAft>
              <a:tabLst>
                <a:tab pos="487363" algn="l"/>
              </a:tabLst>
              <a:defRPr sz="2400">
                <a:solidFill>
                  <a:schemeClr val="tx1"/>
                </a:solidFill>
                <a:latin typeface="Times New Roman" pitchFamily="18" charset="0"/>
              </a:defRPr>
            </a:lvl7pPr>
            <a:lvl8pPr marL="3429000" indent="-228600" algn="r" eaLnBrk="0" fontAlgn="base" hangingPunct="0">
              <a:spcBef>
                <a:spcPct val="0"/>
              </a:spcBef>
              <a:spcAft>
                <a:spcPct val="0"/>
              </a:spcAft>
              <a:tabLst>
                <a:tab pos="487363" algn="l"/>
              </a:tabLst>
              <a:defRPr sz="2400">
                <a:solidFill>
                  <a:schemeClr val="tx1"/>
                </a:solidFill>
                <a:latin typeface="Times New Roman" pitchFamily="18" charset="0"/>
              </a:defRPr>
            </a:lvl8pPr>
            <a:lvl9pPr marL="3886200" indent="-228600" algn="r" eaLnBrk="0" fontAlgn="base" hangingPunct="0">
              <a:spcBef>
                <a:spcPct val="0"/>
              </a:spcBef>
              <a:spcAft>
                <a:spcPct val="0"/>
              </a:spcAft>
              <a:tabLst>
                <a:tab pos="487363" algn="l"/>
              </a:tabLst>
              <a:defRPr sz="2400">
                <a:solidFill>
                  <a:schemeClr val="tx1"/>
                </a:solidFill>
                <a:latin typeface="Times New Roman" pitchFamily="18" charset="0"/>
              </a:defRPr>
            </a:lvl9pPr>
          </a:lstStyle>
          <a:p>
            <a:pPr eaLnBrk="0" fontAlgn="base" hangingPunct="0">
              <a:spcBef>
                <a:spcPct val="0"/>
              </a:spcBef>
              <a:spcAft>
                <a:spcPct val="0"/>
              </a:spcAft>
              <a:buClr>
                <a:srgbClr val="CCFFFF"/>
              </a:buClr>
              <a:buSzPct val="80000"/>
              <a:buFont typeface="Monotype Sorts" pitchFamily="2" charset="2"/>
              <a:buNone/>
            </a:pPr>
            <a:r>
              <a:rPr lang="es-ES" altLang="en-US" sz="2200" dirty="0">
                <a:solidFill>
                  <a:srgbClr val="FFFFFF"/>
                </a:solidFill>
                <a:latin typeface="Arial" charset="0"/>
                <a:cs typeface="Times New Roman" pitchFamily="18" charset="0"/>
              </a:rPr>
              <a:t>Un indicador de la cantidad de agua total consumido o producido  en bienes o servicios.</a:t>
            </a:r>
          </a:p>
        </p:txBody>
      </p:sp>
      <p:sp>
        <p:nvSpPr>
          <p:cNvPr id="16391" name="Rectangle 3"/>
          <p:cNvSpPr>
            <a:spLocks noChangeArrowheads="1"/>
          </p:cNvSpPr>
          <p:nvPr/>
        </p:nvSpPr>
        <p:spPr bwMode="auto">
          <a:xfrm>
            <a:off x="3348038" y="4962730"/>
            <a:ext cx="5795962"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a:tabLst>
                <a:tab pos="487363" algn="l"/>
              </a:tabLst>
              <a:defRPr sz="2400">
                <a:solidFill>
                  <a:schemeClr val="tx1"/>
                </a:solidFill>
                <a:latin typeface="Times New Roman" pitchFamily="18" charset="0"/>
              </a:defRPr>
            </a:lvl1pPr>
            <a:lvl2pPr marL="742950" indent="-285750">
              <a:tabLst>
                <a:tab pos="487363" algn="l"/>
              </a:tabLst>
              <a:defRPr sz="2400">
                <a:solidFill>
                  <a:schemeClr val="tx1"/>
                </a:solidFill>
                <a:latin typeface="Times New Roman" pitchFamily="18" charset="0"/>
              </a:defRPr>
            </a:lvl2pPr>
            <a:lvl3pPr marL="1143000" indent="-228600">
              <a:tabLst>
                <a:tab pos="487363" algn="l"/>
              </a:tabLst>
              <a:defRPr sz="2400">
                <a:solidFill>
                  <a:schemeClr val="tx1"/>
                </a:solidFill>
                <a:latin typeface="Times New Roman" pitchFamily="18" charset="0"/>
              </a:defRPr>
            </a:lvl3pPr>
            <a:lvl4pPr marL="1600200" indent="-228600">
              <a:tabLst>
                <a:tab pos="487363" algn="l"/>
              </a:tabLst>
              <a:defRPr sz="2400">
                <a:solidFill>
                  <a:schemeClr val="tx1"/>
                </a:solidFill>
                <a:latin typeface="Times New Roman" pitchFamily="18" charset="0"/>
              </a:defRPr>
            </a:lvl4pPr>
            <a:lvl5pPr marL="2057400" indent="-228600">
              <a:tabLst>
                <a:tab pos="487363" algn="l"/>
              </a:tabLst>
              <a:defRPr sz="2400">
                <a:solidFill>
                  <a:schemeClr val="tx1"/>
                </a:solidFill>
                <a:latin typeface="Times New Roman" pitchFamily="18" charset="0"/>
              </a:defRPr>
            </a:lvl5pPr>
            <a:lvl6pPr marL="2514600" indent="-228600" algn="r" eaLnBrk="0" fontAlgn="base" hangingPunct="0">
              <a:spcBef>
                <a:spcPct val="0"/>
              </a:spcBef>
              <a:spcAft>
                <a:spcPct val="0"/>
              </a:spcAft>
              <a:tabLst>
                <a:tab pos="487363" algn="l"/>
              </a:tabLst>
              <a:defRPr sz="2400">
                <a:solidFill>
                  <a:schemeClr val="tx1"/>
                </a:solidFill>
                <a:latin typeface="Times New Roman" pitchFamily="18" charset="0"/>
              </a:defRPr>
            </a:lvl6pPr>
            <a:lvl7pPr marL="2971800" indent="-228600" algn="r" eaLnBrk="0" fontAlgn="base" hangingPunct="0">
              <a:spcBef>
                <a:spcPct val="0"/>
              </a:spcBef>
              <a:spcAft>
                <a:spcPct val="0"/>
              </a:spcAft>
              <a:tabLst>
                <a:tab pos="487363" algn="l"/>
              </a:tabLst>
              <a:defRPr sz="2400">
                <a:solidFill>
                  <a:schemeClr val="tx1"/>
                </a:solidFill>
                <a:latin typeface="Times New Roman" pitchFamily="18" charset="0"/>
              </a:defRPr>
            </a:lvl7pPr>
            <a:lvl8pPr marL="3429000" indent="-228600" algn="r" eaLnBrk="0" fontAlgn="base" hangingPunct="0">
              <a:spcBef>
                <a:spcPct val="0"/>
              </a:spcBef>
              <a:spcAft>
                <a:spcPct val="0"/>
              </a:spcAft>
              <a:tabLst>
                <a:tab pos="487363" algn="l"/>
              </a:tabLst>
              <a:defRPr sz="2400">
                <a:solidFill>
                  <a:schemeClr val="tx1"/>
                </a:solidFill>
                <a:latin typeface="Times New Roman" pitchFamily="18" charset="0"/>
              </a:defRPr>
            </a:lvl8pPr>
            <a:lvl9pPr marL="3886200" indent="-228600" algn="r" eaLnBrk="0" fontAlgn="base" hangingPunct="0">
              <a:spcBef>
                <a:spcPct val="0"/>
              </a:spcBef>
              <a:spcAft>
                <a:spcPct val="0"/>
              </a:spcAft>
              <a:tabLst>
                <a:tab pos="487363" algn="l"/>
              </a:tabLst>
              <a:defRPr sz="2400">
                <a:solidFill>
                  <a:schemeClr val="tx1"/>
                </a:solidFill>
                <a:latin typeface="Times New Roman" pitchFamily="18" charset="0"/>
              </a:defRPr>
            </a:lvl9pPr>
          </a:lstStyle>
          <a:p>
            <a:pPr eaLnBrk="0" fontAlgn="base" hangingPunct="0">
              <a:spcBef>
                <a:spcPct val="0"/>
              </a:spcBef>
              <a:spcAft>
                <a:spcPct val="0"/>
              </a:spcAft>
              <a:buClr>
                <a:srgbClr val="CCFFFF"/>
              </a:buClr>
              <a:buSzPct val="80000"/>
              <a:buFont typeface="Monotype Sorts" pitchFamily="2" charset="2"/>
              <a:buNone/>
            </a:pPr>
            <a:r>
              <a:rPr lang="en-GB" altLang="en-US" sz="2200" dirty="0" err="1">
                <a:solidFill>
                  <a:srgbClr val="66CCFF"/>
                </a:solidFill>
                <a:latin typeface="Arial" charset="0"/>
                <a:cs typeface="Times New Roman" pitchFamily="18" charset="0"/>
              </a:rPr>
              <a:t>Consumidor</a:t>
            </a:r>
            <a:endParaRPr lang="en-GB" altLang="en-US" sz="2000" dirty="0">
              <a:solidFill>
                <a:srgbClr val="FFFFFF"/>
              </a:solidFill>
              <a:latin typeface="Arial" charset="0"/>
              <a:cs typeface="Times New Roman" pitchFamily="18" charset="0"/>
            </a:endParaRPr>
          </a:p>
        </p:txBody>
      </p:sp>
      <p:sp>
        <p:nvSpPr>
          <p:cNvPr id="3" name="Rectangle 3"/>
          <p:cNvSpPr txBox="1">
            <a:spLocks noChangeArrowheads="1"/>
          </p:cNvSpPr>
          <p:nvPr/>
        </p:nvSpPr>
        <p:spPr bwMode="auto">
          <a:xfrm>
            <a:off x="4572000" y="5562600"/>
            <a:ext cx="4343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457200" indent="-457200">
              <a:tabLst>
                <a:tab pos="487363" algn="l"/>
              </a:tabLst>
              <a:defRPr sz="2400">
                <a:solidFill>
                  <a:schemeClr val="tx1"/>
                </a:solidFill>
                <a:latin typeface="Times New Roman" pitchFamily="18" charset="0"/>
              </a:defRPr>
            </a:lvl1pPr>
            <a:lvl2pPr marL="742950" indent="-285750">
              <a:tabLst>
                <a:tab pos="487363" algn="l"/>
              </a:tabLst>
              <a:defRPr sz="2400">
                <a:solidFill>
                  <a:schemeClr val="tx1"/>
                </a:solidFill>
                <a:latin typeface="Times New Roman" pitchFamily="18" charset="0"/>
              </a:defRPr>
            </a:lvl2pPr>
            <a:lvl3pPr marL="1143000" indent="-228600">
              <a:tabLst>
                <a:tab pos="487363" algn="l"/>
              </a:tabLst>
              <a:defRPr sz="2400">
                <a:solidFill>
                  <a:schemeClr val="tx1"/>
                </a:solidFill>
                <a:latin typeface="Times New Roman" pitchFamily="18" charset="0"/>
              </a:defRPr>
            </a:lvl3pPr>
            <a:lvl4pPr marL="1600200" indent="-228600">
              <a:tabLst>
                <a:tab pos="487363" algn="l"/>
              </a:tabLst>
              <a:defRPr sz="2400">
                <a:solidFill>
                  <a:schemeClr val="tx1"/>
                </a:solidFill>
                <a:latin typeface="Times New Roman" pitchFamily="18" charset="0"/>
              </a:defRPr>
            </a:lvl4pPr>
            <a:lvl5pPr marL="2057400" indent="-228600">
              <a:tabLst>
                <a:tab pos="487363" algn="l"/>
              </a:tabLst>
              <a:defRPr sz="2400">
                <a:solidFill>
                  <a:schemeClr val="tx1"/>
                </a:solidFill>
                <a:latin typeface="Times New Roman" pitchFamily="18" charset="0"/>
              </a:defRPr>
            </a:lvl5pPr>
            <a:lvl6pPr marL="2514600" indent="-228600" algn="r" eaLnBrk="0" fontAlgn="base" hangingPunct="0">
              <a:spcBef>
                <a:spcPct val="0"/>
              </a:spcBef>
              <a:spcAft>
                <a:spcPct val="0"/>
              </a:spcAft>
              <a:tabLst>
                <a:tab pos="487363" algn="l"/>
              </a:tabLst>
              <a:defRPr sz="2400">
                <a:solidFill>
                  <a:schemeClr val="tx1"/>
                </a:solidFill>
                <a:latin typeface="Times New Roman" pitchFamily="18" charset="0"/>
              </a:defRPr>
            </a:lvl6pPr>
            <a:lvl7pPr marL="2971800" indent="-228600" algn="r" eaLnBrk="0" fontAlgn="base" hangingPunct="0">
              <a:spcBef>
                <a:spcPct val="0"/>
              </a:spcBef>
              <a:spcAft>
                <a:spcPct val="0"/>
              </a:spcAft>
              <a:tabLst>
                <a:tab pos="487363" algn="l"/>
              </a:tabLst>
              <a:defRPr sz="2400">
                <a:solidFill>
                  <a:schemeClr val="tx1"/>
                </a:solidFill>
                <a:latin typeface="Times New Roman" pitchFamily="18" charset="0"/>
              </a:defRPr>
            </a:lvl7pPr>
            <a:lvl8pPr marL="3429000" indent="-228600" algn="r" eaLnBrk="0" fontAlgn="base" hangingPunct="0">
              <a:spcBef>
                <a:spcPct val="0"/>
              </a:spcBef>
              <a:spcAft>
                <a:spcPct val="0"/>
              </a:spcAft>
              <a:tabLst>
                <a:tab pos="487363" algn="l"/>
              </a:tabLst>
              <a:defRPr sz="2400">
                <a:solidFill>
                  <a:schemeClr val="tx1"/>
                </a:solidFill>
                <a:latin typeface="Times New Roman" pitchFamily="18" charset="0"/>
              </a:defRPr>
            </a:lvl8pPr>
            <a:lvl9pPr marL="3886200" indent="-228600" algn="r" eaLnBrk="0" fontAlgn="base" hangingPunct="0">
              <a:spcBef>
                <a:spcPct val="0"/>
              </a:spcBef>
              <a:spcAft>
                <a:spcPct val="0"/>
              </a:spcAft>
              <a:tabLst>
                <a:tab pos="487363" algn="l"/>
              </a:tabLst>
              <a:defRPr sz="2400">
                <a:solidFill>
                  <a:schemeClr val="tx1"/>
                </a:solidFill>
                <a:latin typeface="Times New Roman" pitchFamily="18" charset="0"/>
              </a:defRPr>
            </a:lvl9pPr>
          </a:lstStyle>
          <a:p>
            <a:pPr eaLnBrk="0" fontAlgn="base" hangingPunct="0">
              <a:spcBef>
                <a:spcPct val="0"/>
              </a:spcBef>
              <a:spcAft>
                <a:spcPct val="0"/>
              </a:spcAft>
              <a:buClr>
                <a:srgbClr val="CCFFFF"/>
              </a:buClr>
              <a:buSzPct val="80000"/>
              <a:buFont typeface="Monotype Sorts" pitchFamily="2" charset="2"/>
              <a:buNone/>
            </a:pPr>
            <a:r>
              <a:rPr lang="en-GB" altLang="en-US" sz="2200" dirty="0" err="1">
                <a:solidFill>
                  <a:srgbClr val="FFFFFF"/>
                </a:solidFill>
                <a:latin typeface="Arial" charset="0"/>
                <a:cs typeface="Times New Roman" pitchFamily="18" charset="0"/>
              </a:rPr>
              <a:t>Mide</a:t>
            </a:r>
            <a:r>
              <a:rPr lang="en-GB" altLang="en-US" sz="2200" dirty="0">
                <a:solidFill>
                  <a:srgbClr val="FFFFFF"/>
                </a:solidFill>
                <a:latin typeface="Arial" charset="0"/>
                <a:cs typeface="Times New Roman" pitchFamily="18" charset="0"/>
              </a:rPr>
              <a:t> </a:t>
            </a:r>
            <a:r>
              <a:rPr lang="en-GB" altLang="en-US" sz="2200" dirty="0" err="1">
                <a:solidFill>
                  <a:srgbClr val="FFFFFF"/>
                </a:solidFill>
                <a:latin typeface="Arial" charset="0"/>
                <a:cs typeface="Times New Roman" pitchFamily="18" charset="0"/>
              </a:rPr>
              <a:t>eficiencia</a:t>
            </a:r>
            <a:r>
              <a:rPr lang="en-GB" altLang="en-US" sz="2200" dirty="0">
                <a:solidFill>
                  <a:srgbClr val="FFFFFF"/>
                </a:solidFill>
                <a:latin typeface="Arial" charset="0"/>
                <a:cs typeface="Times New Roman" pitchFamily="18" charset="0"/>
              </a:rPr>
              <a:t> y </a:t>
            </a:r>
            <a:r>
              <a:rPr lang="en-GB" altLang="en-US" sz="2200" dirty="0" err="1">
                <a:solidFill>
                  <a:srgbClr val="FFFFFF"/>
                </a:solidFill>
                <a:latin typeface="Arial" charset="0"/>
                <a:cs typeface="Times New Roman" pitchFamily="18" charset="0"/>
              </a:rPr>
              <a:t>dependencia</a:t>
            </a:r>
            <a:r>
              <a:rPr lang="en-GB" altLang="en-US" sz="2200" dirty="0">
                <a:solidFill>
                  <a:srgbClr val="FFFFFF"/>
                </a:solidFill>
                <a:latin typeface="Arial" charset="0"/>
                <a:cs typeface="Times New Roman" pitchFamily="18" charset="0"/>
              </a:rPr>
              <a:t> de </a:t>
            </a:r>
            <a:r>
              <a:rPr lang="en-GB" altLang="en-US" sz="2200" dirty="0" err="1">
                <a:solidFill>
                  <a:srgbClr val="FFFFFF"/>
                </a:solidFill>
                <a:latin typeface="Arial" charset="0"/>
                <a:cs typeface="Times New Roman" pitchFamily="18" charset="0"/>
              </a:rPr>
              <a:t>recursos</a:t>
            </a:r>
            <a:r>
              <a:rPr lang="en-GB" altLang="en-US" sz="2200" dirty="0">
                <a:solidFill>
                  <a:srgbClr val="FFFFFF"/>
                </a:solidFill>
                <a:latin typeface="Arial" charset="0"/>
                <a:cs typeface="Times New Roman" pitchFamily="18" charset="0"/>
              </a:rPr>
              <a:t> </a:t>
            </a:r>
            <a:r>
              <a:rPr lang="en-GB" altLang="en-US" sz="2200" dirty="0" err="1">
                <a:solidFill>
                  <a:srgbClr val="FFFFFF"/>
                </a:solidFill>
                <a:latin typeface="Arial" charset="0"/>
                <a:cs typeface="Times New Roman" pitchFamily="18" charset="0"/>
              </a:rPr>
              <a:t>agua</a:t>
            </a:r>
            <a:r>
              <a:rPr lang="en-GB" altLang="en-US" sz="2200" dirty="0">
                <a:solidFill>
                  <a:srgbClr val="FFFFFF"/>
                </a:solidFill>
                <a:latin typeface="Arial" charset="0"/>
                <a:cs typeface="Times New Roman" pitchFamily="18" charset="0"/>
              </a:rPr>
              <a:t> </a:t>
            </a:r>
            <a:r>
              <a:rPr lang="en-GB" altLang="en-US" sz="2200" dirty="0" err="1">
                <a:solidFill>
                  <a:srgbClr val="FFFFFF"/>
                </a:solidFill>
                <a:latin typeface="Arial" charset="0"/>
                <a:cs typeface="Times New Roman" pitchFamily="18" charset="0"/>
              </a:rPr>
              <a:t>desde</a:t>
            </a:r>
            <a:r>
              <a:rPr lang="en-GB" altLang="en-US" sz="2200" dirty="0">
                <a:solidFill>
                  <a:srgbClr val="FFFFFF"/>
                </a:solidFill>
                <a:latin typeface="Arial" charset="0"/>
                <a:cs typeface="Times New Roman" pitchFamily="18" charset="0"/>
              </a:rPr>
              <a:t> </a:t>
            </a:r>
            <a:r>
              <a:rPr lang="es-DO" altLang="en-US" sz="2200" dirty="0">
                <a:solidFill>
                  <a:srgbClr val="FFFFFF"/>
                </a:solidFill>
                <a:latin typeface="Arial" charset="0"/>
                <a:cs typeface="Times New Roman" pitchFamily="18" charset="0"/>
              </a:rPr>
              <a:t>múltiples</a:t>
            </a:r>
            <a:r>
              <a:rPr lang="en-GB" altLang="en-US" sz="2200" dirty="0">
                <a:solidFill>
                  <a:srgbClr val="FFFFFF"/>
                </a:solidFill>
                <a:latin typeface="Arial" charset="0"/>
                <a:cs typeface="Times New Roman" pitchFamily="18" charset="0"/>
              </a:rPr>
              <a:t> </a:t>
            </a:r>
            <a:r>
              <a:rPr lang="en-GB" altLang="en-US" sz="2200" dirty="0" err="1">
                <a:solidFill>
                  <a:srgbClr val="FFFFFF"/>
                </a:solidFill>
                <a:latin typeface="Arial" charset="0"/>
                <a:cs typeface="Times New Roman" pitchFamily="18" charset="0"/>
              </a:rPr>
              <a:t>perspectivas</a:t>
            </a:r>
            <a:endParaRPr lang="en-GB" altLang="en-US" sz="2200" dirty="0">
              <a:solidFill>
                <a:srgbClr val="FFFFFF"/>
              </a:solidFill>
              <a:latin typeface="Arial" charset="0"/>
              <a:cs typeface="Times New Roman" pitchFamily="18" charset="0"/>
            </a:endParaRPr>
          </a:p>
        </p:txBody>
      </p:sp>
      <p:sp>
        <p:nvSpPr>
          <p:cNvPr id="16393" name="Rectangle 18"/>
          <p:cNvSpPr>
            <a:spLocks noChangeArrowheads="1"/>
          </p:cNvSpPr>
          <p:nvPr/>
        </p:nvSpPr>
        <p:spPr bwMode="auto">
          <a:xfrm>
            <a:off x="533400" y="3200400"/>
            <a:ext cx="1371600" cy="457200"/>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r" eaLnBrk="0" fontAlgn="base" hangingPunct="0">
              <a:spcBef>
                <a:spcPct val="0"/>
              </a:spcBef>
              <a:spcAft>
                <a:spcPct val="0"/>
              </a:spcAft>
              <a:defRPr sz="2400">
                <a:solidFill>
                  <a:schemeClr val="tx1"/>
                </a:solidFill>
                <a:latin typeface="Times New Roman" pitchFamily="18" charset="0"/>
              </a:defRPr>
            </a:lvl6pPr>
            <a:lvl7pPr marL="2971800" indent="-228600" algn="r" eaLnBrk="0" fontAlgn="base" hangingPunct="0">
              <a:spcBef>
                <a:spcPct val="0"/>
              </a:spcBef>
              <a:spcAft>
                <a:spcPct val="0"/>
              </a:spcAft>
              <a:defRPr sz="2400">
                <a:solidFill>
                  <a:schemeClr val="tx1"/>
                </a:solidFill>
                <a:latin typeface="Times New Roman" pitchFamily="18" charset="0"/>
              </a:defRPr>
            </a:lvl7pPr>
            <a:lvl8pPr marL="3429000" indent="-228600" algn="r" eaLnBrk="0" fontAlgn="base" hangingPunct="0">
              <a:spcBef>
                <a:spcPct val="0"/>
              </a:spcBef>
              <a:spcAft>
                <a:spcPct val="0"/>
              </a:spcAft>
              <a:defRPr sz="2400">
                <a:solidFill>
                  <a:schemeClr val="tx1"/>
                </a:solidFill>
                <a:latin typeface="Times New Roman" pitchFamily="18" charset="0"/>
              </a:defRPr>
            </a:lvl8pPr>
            <a:lvl9pPr marL="3886200" indent="-228600" algn="r" eaLnBrk="0" fontAlgn="base" hangingPunct="0">
              <a:spcBef>
                <a:spcPct val="0"/>
              </a:spcBef>
              <a:spcAft>
                <a:spcPct val="0"/>
              </a:spcAft>
              <a:defRPr sz="2400">
                <a:solidFill>
                  <a:schemeClr val="tx1"/>
                </a:solidFill>
                <a:latin typeface="Times New Roman" pitchFamily="18" charset="0"/>
              </a:defRPr>
            </a:lvl9pPr>
          </a:lstStyle>
          <a:p>
            <a:pPr algn="r" eaLnBrk="0" fontAlgn="base" hangingPunct="0">
              <a:spcBef>
                <a:spcPct val="0"/>
              </a:spcBef>
              <a:spcAft>
                <a:spcPct val="0"/>
              </a:spcAft>
            </a:pPr>
            <a:endParaRPr lang="en-GB" altLang="en-US">
              <a:solidFill>
                <a:srgbClr val="000000"/>
              </a:solidFill>
            </a:endParaRPr>
          </a:p>
        </p:txBody>
      </p:sp>
      <p:sp>
        <p:nvSpPr>
          <p:cNvPr id="16394" name="Text Box 17"/>
          <p:cNvSpPr txBox="1">
            <a:spLocks noChangeArrowheads="1"/>
          </p:cNvSpPr>
          <p:nvPr/>
        </p:nvSpPr>
        <p:spPr bwMode="auto">
          <a:xfrm>
            <a:off x="2643188" y="3230563"/>
            <a:ext cx="1143000"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r" eaLnBrk="0" fontAlgn="base" hangingPunct="0">
              <a:spcBef>
                <a:spcPct val="0"/>
              </a:spcBef>
              <a:spcAft>
                <a:spcPct val="0"/>
              </a:spcAft>
              <a:defRPr sz="2400">
                <a:solidFill>
                  <a:schemeClr val="tx1"/>
                </a:solidFill>
                <a:latin typeface="Times New Roman" pitchFamily="18" charset="0"/>
              </a:defRPr>
            </a:lvl6pPr>
            <a:lvl7pPr marL="2971800" indent="-228600" algn="r" eaLnBrk="0" fontAlgn="base" hangingPunct="0">
              <a:spcBef>
                <a:spcPct val="0"/>
              </a:spcBef>
              <a:spcAft>
                <a:spcPct val="0"/>
              </a:spcAft>
              <a:defRPr sz="2400">
                <a:solidFill>
                  <a:schemeClr val="tx1"/>
                </a:solidFill>
                <a:latin typeface="Times New Roman" pitchFamily="18" charset="0"/>
              </a:defRPr>
            </a:lvl7pPr>
            <a:lvl8pPr marL="3429000" indent="-228600" algn="r" eaLnBrk="0" fontAlgn="base" hangingPunct="0">
              <a:spcBef>
                <a:spcPct val="0"/>
              </a:spcBef>
              <a:spcAft>
                <a:spcPct val="0"/>
              </a:spcAft>
              <a:defRPr sz="2400">
                <a:solidFill>
                  <a:schemeClr val="tx1"/>
                </a:solidFill>
                <a:latin typeface="Times New Roman" pitchFamily="18" charset="0"/>
              </a:defRPr>
            </a:lvl8pPr>
            <a:lvl9pPr marL="3886200" indent="-228600" algn="r" eaLnBrk="0" fontAlgn="base" hangingPunct="0">
              <a:spcBef>
                <a:spcPct val="0"/>
              </a:spcBef>
              <a:spcAft>
                <a:spcPct val="0"/>
              </a:spcAft>
              <a:defRPr sz="2400">
                <a:solidFill>
                  <a:schemeClr val="tx1"/>
                </a:solidFill>
                <a:latin typeface="Times New Roman" pitchFamily="18" charset="0"/>
              </a:defRPr>
            </a:lvl9pPr>
          </a:lstStyle>
          <a:p>
            <a:pPr eaLnBrk="0" fontAlgn="base" hangingPunct="0">
              <a:spcBef>
                <a:spcPct val="50000"/>
              </a:spcBef>
              <a:spcAft>
                <a:spcPct val="0"/>
              </a:spcAft>
            </a:pPr>
            <a:r>
              <a:rPr lang="it-IT" altLang="en-US" sz="2200">
                <a:solidFill>
                  <a:srgbClr val="66CCFF"/>
                </a:solidFill>
                <a:latin typeface="Arial" charset="0"/>
              </a:rPr>
              <a:t>TRADE</a:t>
            </a:r>
            <a:endParaRPr lang="it-IT" altLang="en-US">
              <a:solidFill>
                <a:srgbClr val="FFFFFF"/>
              </a:solidFill>
            </a:endParaRPr>
          </a:p>
        </p:txBody>
      </p:sp>
      <p:pic>
        <p:nvPicPr>
          <p:cNvPr id="16395" name="Picture 3" descr="C:\Users\Arjen en  Danielle\Arjen-backup werk Mar08\18 Images etc\b Photos\Photos other\globe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3400" y="1714500"/>
            <a:ext cx="3429000" cy="3248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96" name="Rectangle 3"/>
          <p:cNvSpPr txBox="1">
            <a:spLocks noChangeArrowheads="1"/>
          </p:cNvSpPr>
          <p:nvPr/>
        </p:nvSpPr>
        <p:spPr bwMode="auto">
          <a:xfrm>
            <a:off x="4356100" y="3432175"/>
            <a:ext cx="2654300" cy="428625"/>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a:tabLst>
                <a:tab pos="487363" algn="l"/>
              </a:tabLst>
              <a:defRPr sz="2400">
                <a:solidFill>
                  <a:schemeClr val="tx1"/>
                </a:solidFill>
                <a:latin typeface="Times New Roman" pitchFamily="18" charset="0"/>
              </a:defRPr>
            </a:lvl1pPr>
            <a:lvl2pPr marL="742950" indent="-285750">
              <a:tabLst>
                <a:tab pos="487363" algn="l"/>
              </a:tabLst>
              <a:defRPr sz="2400">
                <a:solidFill>
                  <a:schemeClr val="tx1"/>
                </a:solidFill>
                <a:latin typeface="Times New Roman" pitchFamily="18" charset="0"/>
              </a:defRPr>
            </a:lvl2pPr>
            <a:lvl3pPr marL="1143000" indent="-228600">
              <a:tabLst>
                <a:tab pos="487363" algn="l"/>
              </a:tabLst>
              <a:defRPr sz="2400">
                <a:solidFill>
                  <a:schemeClr val="tx1"/>
                </a:solidFill>
                <a:latin typeface="Times New Roman" pitchFamily="18" charset="0"/>
              </a:defRPr>
            </a:lvl3pPr>
            <a:lvl4pPr marL="1600200" indent="-228600">
              <a:tabLst>
                <a:tab pos="487363" algn="l"/>
              </a:tabLst>
              <a:defRPr sz="2400">
                <a:solidFill>
                  <a:schemeClr val="tx1"/>
                </a:solidFill>
                <a:latin typeface="Times New Roman" pitchFamily="18" charset="0"/>
              </a:defRPr>
            </a:lvl4pPr>
            <a:lvl5pPr marL="2057400" indent="-228600">
              <a:tabLst>
                <a:tab pos="487363" algn="l"/>
              </a:tabLst>
              <a:defRPr sz="2400">
                <a:solidFill>
                  <a:schemeClr val="tx1"/>
                </a:solidFill>
                <a:latin typeface="Times New Roman" pitchFamily="18" charset="0"/>
              </a:defRPr>
            </a:lvl5pPr>
            <a:lvl6pPr marL="2514600" indent="-228600" algn="r" eaLnBrk="0" fontAlgn="base" hangingPunct="0">
              <a:spcBef>
                <a:spcPct val="0"/>
              </a:spcBef>
              <a:spcAft>
                <a:spcPct val="0"/>
              </a:spcAft>
              <a:tabLst>
                <a:tab pos="487363" algn="l"/>
              </a:tabLst>
              <a:defRPr sz="2400">
                <a:solidFill>
                  <a:schemeClr val="tx1"/>
                </a:solidFill>
                <a:latin typeface="Times New Roman" pitchFamily="18" charset="0"/>
              </a:defRPr>
            </a:lvl6pPr>
            <a:lvl7pPr marL="2971800" indent="-228600" algn="r" eaLnBrk="0" fontAlgn="base" hangingPunct="0">
              <a:spcBef>
                <a:spcPct val="0"/>
              </a:spcBef>
              <a:spcAft>
                <a:spcPct val="0"/>
              </a:spcAft>
              <a:tabLst>
                <a:tab pos="487363" algn="l"/>
              </a:tabLst>
              <a:defRPr sz="2400">
                <a:solidFill>
                  <a:schemeClr val="tx1"/>
                </a:solidFill>
                <a:latin typeface="Times New Roman" pitchFamily="18" charset="0"/>
              </a:defRPr>
            </a:lvl7pPr>
            <a:lvl8pPr marL="3429000" indent="-228600" algn="r" eaLnBrk="0" fontAlgn="base" hangingPunct="0">
              <a:spcBef>
                <a:spcPct val="0"/>
              </a:spcBef>
              <a:spcAft>
                <a:spcPct val="0"/>
              </a:spcAft>
              <a:tabLst>
                <a:tab pos="487363" algn="l"/>
              </a:tabLst>
              <a:defRPr sz="2400">
                <a:solidFill>
                  <a:schemeClr val="tx1"/>
                </a:solidFill>
                <a:latin typeface="Times New Roman" pitchFamily="18" charset="0"/>
              </a:defRPr>
            </a:lvl8pPr>
            <a:lvl9pPr marL="3886200" indent="-228600" algn="r" eaLnBrk="0" fontAlgn="base" hangingPunct="0">
              <a:spcBef>
                <a:spcPct val="0"/>
              </a:spcBef>
              <a:spcAft>
                <a:spcPct val="0"/>
              </a:spcAft>
              <a:tabLst>
                <a:tab pos="487363" algn="l"/>
              </a:tabLst>
              <a:defRPr sz="2400">
                <a:solidFill>
                  <a:schemeClr val="tx1"/>
                </a:solidFill>
                <a:latin typeface="Times New Roman" pitchFamily="18" charset="0"/>
              </a:defRPr>
            </a:lvl9pPr>
          </a:lstStyle>
          <a:p>
            <a:pPr eaLnBrk="0" fontAlgn="base" hangingPunct="0">
              <a:spcBef>
                <a:spcPct val="0"/>
              </a:spcBef>
              <a:spcAft>
                <a:spcPct val="0"/>
              </a:spcAft>
              <a:buClr>
                <a:srgbClr val="CCFFFF"/>
              </a:buClr>
              <a:buSzPct val="80000"/>
              <a:buFont typeface="Monotype Sorts" pitchFamily="2" charset="2"/>
              <a:buNone/>
            </a:pPr>
            <a:r>
              <a:rPr lang="en-GB" altLang="en-US" sz="2200" dirty="0">
                <a:solidFill>
                  <a:srgbClr val="66CCFF"/>
                </a:solidFill>
                <a:latin typeface="Arial" charset="0"/>
                <a:cs typeface="Times New Roman" pitchFamily="18" charset="0"/>
              </a:rPr>
              <a:t>Cadena de </a:t>
            </a:r>
            <a:r>
              <a:rPr lang="en-GB" altLang="en-US" sz="2200" dirty="0" err="1">
                <a:solidFill>
                  <a:srgbClr val="66CCFF"/>
                </a:solidFill>
                <a:latin typeface="Arial" charset="0"/>
                <a:cs typeface="Times New Roman" pitchFamily="18" charset="0"/>
              </a:rPr>
              <a:t>valor</a:t>
            </a:r>
            <a:endParaRPr lang="en-GB" altLang="en-US" sz="2200" dirty="0">
              <a:solidFill>
                <a:srgbClr val="FFFFFF"/>
              </a:solidFill>
              <a:latin typeface="Arial" charset="0"/>
              <a:cs typeface="Times New Roman" pitchFamily="18" charset="0"/>
            </a:endParaRPr>
          </a:p>
        </p:txBody>
      </p:sp>
      <p:cxnSp>
        <p:nvCxnSpPr>
          <p:cNvPr id="16397" name="Rechte verbindingslijn met pijl 16"/>
          <p:cNvCxnSpPr>
            <a:cxnSpLocks noChangeShapeType="1"/>
          </p:cNvCxnSpPr>
          <p:nvPr/>
        </p:nvCxnSpPr>
        <p:spPr bwMode="auto">
          <a:xfrm flipV="1">
            <a:off x="4141788" y="1654175"/>
            <a:ext cx="1587" cy="3276600"/>
          </a:xfrm>
          <a:prstGeom prst="straightConnector1">
            <a:avLst/>
          </a:prstGeom>
          <a:noFill/>
          <a:ln w="12700" algn="ctr">
            <a:solidFill>
              <a:schemeClr val="bg1"/>
            </a:solidFill>
            <a:round/>
            <a:headEnd type="stealth" w="lg" len="lg"/>
            <a:tailEnd/>
          </a:ln>
          <a:extLst>
            <a:ext uri="{909E8E84-426E-40DD-AFC4-6F175D3DCCD1}">
              <a14:hiddenFill xmlns:a14="http://schemas.microsoft.com/office/drawing/2010/main">
                <a:noFill/>
              </a14:hiddenFill>
            </a:ext>
          </a:extLst>
        </p:spPr>
      </p:cxnSp>
      <p:pic>
        <p:nvPicPr>
          <p:cNvPr id="13" name="Picture 2" descr="logo - Copy.png"/>
          <p:cNvPicPr>
            <a:picLocks noChangeAspect="1" noChangeArrowheads="1"/>
          </p:cNvPicPr>
          <p:nvPr/>
        </p:nvPicPr>
        <p:blipFill rotWithShape="1">
          <a:blip r:embed="rId4" cstate="print">
            <a:clrChange>
              <a:clrFrom>
                <a:srgbClr val="FFFEFD"/>
              </a:clrFrom>
              <a:clrTo>
                <a:srgbClr val="FFFEFD">
                  <a:alpha val="0"/>
                </a:srgbClr>
              </a:clrTo>
            </a:clrChange>
            <a:extLst>
              <a:ext uri="{28A0092B-C50C-407E-A947-70E740481C1C}">
                <a14:useLocalDpi xmlns:a14="http://schemas.microsoft.com/office/drawing/2010/main" val="0"/>
              </a:ext>
            </a:extLst>
          </a:blip>
          <a:srcRect b="31227"/>
          <a:stretch/>
        </p:blipFill>
        <p:spPr bwMode="auto">
          <a:xfrm>
            <a:off x="533400" y="6313314"/>
            <a:ext cx="2488996" cy="3273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997095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utoUpdateAnimBg="0"/>
      <p:bldP spid="3" grpId="0"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D2E5D"/>
        </a:solidFill>
        <a:effectLst/>
      </p:bgPr>
    </p:bg>
    <p:spTree>
      <p:nvGrpSpPr>
        <p:cNvPr id="1" name=""/>
        <p:cNvGrpSpPr/>
        <p:nvPr/>
      </p:nvGrpSpPr>
      <p:grpSpPr>
        <a:xfrm>
          <a:off x="0" y="0"/>
          <a:ext cx="0" cy="0"/>
          <a:chOff x="0" y="0"/>
          <a:chExt cx="0" cy="0"/>
        </a:xfrm>
      </p:grpSpPr>
      <p:sp>
        <p:nvSpPr>
          <p:cNvPr id="331778" name="Rectangle 3"/>
          <p:cNvSpPr>
            <a:spLocks noChangeArrowheads="1"/>
          </p:cNvSpPr>
          <p:nvPr/>
        </p:nvSpPr>
        <p:spPr bwMode="auto">
          <a:xfrm>
            <a:off x="0" y="1285875"/>
            <a:ext cx="9144000" cy="557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r" eaLnBrk="0" fontAlgn="base" hangingPunct="0">
              <a:spcBef>
                <a:spcPct val="0"/>
              </a:spcBef>
              <a:spcAft>
                <a:spcPct val="0"/>
              </a:spcAft>
              <a:defRPr sz="2400">
                <a:solidFill>
                  <a:schemeClr val="tx1"/>
                </a:solidFill>
                <a:latin typeface="Times New Roman" pitchFamily="18" charset="0"/>
              </a:defRPr>
            </a:lvl6pPr>
            <a:lvl7pPr marL="2971800" indent="-228600" algn="r" eaLnBrk="0" fontAlgn="base" hangingPunct="0">
              <a:spcBef>
                <a:spcPct val="0"/>
              </a:spcBef>
              <a:spcAft>
                <a:spcPct val="0"/>
              </a:spcAft>
              <a:defRPr sz="2400">
                <a:solidFill>
                  <a:schemeClr val="tx1"/>
                </a:solidFill>
                <a:latin typeface="Times New Roman" pitchFamily="18" charset="0"/>
              </a:defRPr>
            </a:lvl7pPr>
            <a:lvl8pPr marL="3429000" indent="-228600" algn="r" eaLnBrk="0" fontAlgn="base" hangingPunct="0">
              <a:spcBef>
                <a:spcPct val="0"/>
              </a:spcBef>
              <a:spcAft>
                <a:spcPct val="0"/>
              </a:spcAft>
              <a:defRPr sz="2400">
                <a:solidFill>
                  <a:schemeClr val="tx1"/>
                </a:solidFill>
                <a:latin typeface="Times New Roman" pitchFamily="18" charset="0"/>
              </a:defRPr>
            </a:lvl8pPr>
            <a:lvl9pPr marL="3886200" indent="-228600" algn="r" eaLnBrk="0" fontAlgn="base" hangingPunct="0">
              <a:spcBef>
                <a:spcPct val="0"/>
              </a:spcBef>
              <a:spcAft>
                <a:spcPct val="0"/>
              </a:spcAft>
              <a:defRPr sz="2400">
                <a:solidFill>
                  <a:schemeClr val="tx1"/>
                </a:solidFill>
                <a:latin typeface="Times New Roman" pitchFamily="18" charset="0"/>
              </a:defRPr>
            </a:lvl9pPr>
          </a:lstStyle>
          <a:p>
            <a:pPr eaLnBrk="0" fontAlgn="base" hangingPunct="0">
              <a:spcBef>
                <a:spcPct val="0"/>
              </a:spcBef>
              <a:spcAft>
                <a:spcPct val="0"/>
              </a:spcAft>
            </a:pPr>
            <a:endParaRPr lang="en-GB" altLang="en-US" sz="2500">
              <a:solidFill>
                <a:srgbClr val="000000"/>
              </a:solidFill>
              <a:latin typeface="Arial" pitchFamily="34" charset="0"/>
            </a:endParaRPr>
          </a:p>
        </p:txBody>
      </p:sp>
      <p:sp>
        <p:nvSpPr>
          <p:cNvPr id="117763" name="Rectangle 3"/>
          <p:cNvSpPr>
            <a:spLocks noChangeArrowheads="1"/>
          </p:cNvSpPr>
          <p:nvPr/>
        </p:nvSpPr>
        <p:spPr bwMode="auto">
          <a:xfrm>
            <a:off x="214313" y="1676400"/>
            <a:ext cx="8777287" cy="5917647"/>
          </a:xfrm>
          <a:prstGeom prst="rect">
            <a:avLst/>
          </a:prstGeom>
          <a:noFill/>
          <a:ln w="9525">
            <a:noFill/>
            <a:miter lim="800000"/>
            <a:headEnd/>
            <a:tailEnd/>
          </a:ln>
        </p:spPr>
        <p:txBody>
          <a:bodyPr lIns="90000" tIns="46800" rIns="90000" bIns="46800">
            <a:spAutoFit/>
          </a:bodyPr>
          <a:lstStyle/>
          <a:p>
            <a:pPr marL="358775" indent="-358775" eaLnBrk="0" fontAlgn="base" hangingPunct="0">
              <a:lnSpc>
                <a:spcPct val="110000"/>
              </a:lnSpc>
              <a:spcBef>
                <a:spcPct val="0"/>
              </a:spcBef>
              <a:spcAft>
                <a:spcPct val="0"/>
              </a:spcAft>
              <a:buFontTx/>
              <a:buChar char="•"/>
              <a:defRPr/>
            </a:pPr>
            <a:r>
              <a:rPr lang="en-US" sz="2200" dirty="0">
                <a:solidFill>
                  <a:srgbClr val="F2F2F2"/>
                </a:solidFill>
              </a:rPr>
              <a:t>El </a:t>
            </a:r>
            <a:r>
              <a:rPr lang="en-US" sz="2200" dirty="0" err="1">
                <a:solidFill>
                  <a:srgbClr val="F2F2F2"/>
                </a:solidFill>
              </a:rPr>
              <a:t>volumen</a:t>
            </a:r>
            <a:r>
              <a:rPr lang="en-US" sz="2200" dirty="0">
                <a:solidFill>
                  <a:srgbClr val="F2F2F2"/>
                </a:solidFill>
              </a:rPr>
              <a:t> total de </a:t>
            </a:r>
            <a:r>
              <a:rPr lang="en-US" sz="2200" dirty="0" err="1">
                <a:solidFill>
                  <a:srgbClr val="F2F2F2"/>
                </a:solidFill>
              </a:rPr>
              <a:t>agua</a:t>
            </a:r>
            <a:r>
              <a:rPr lang="en-US" sz="2200" dirty="0">
                <a:solidFill>
                  <a:srgbClr val="F2F2F2"/>
                </a:solidFill>
              </a:rPr>
              <a:t> </a:t>
            </a:r>
            <a:r>
              <a:rPr lang="en-US" sz="2200" dirty="0" err="1">
                <a:solidFill>
                  <a:srgbClr val="F2F2F2"/>
                </a:solidFill>
              </a:rPr>
              <a:t>dulce</a:t>
            </a:r>
            <a:r>
              <a:rPr lang="en-US" sz="2200" dirty="0">
                <a:solidFill>
                  <a:srgbClr val="F2F2F2"/>
                </a:solidFill>
              </a:rPr>
              <a:t> </a:t>
            </a:r>
            <a:r>
              <a:rPr lang="en-US" sz="2200" dirty="0" err="1">
                <a:solidFill>
                  <a:srgbClr val="F2F2F2"/>
                </a:solidFill>
              </a:rPr>
              <a:t>utilizado</a:t>
            </a:r>
            <a:r>
              <a:rPr lang="en-US" sz="2200" dirty="0">
                <a:solidFill>
                  <a:srgbClr val="F2F2F2"/>
                </a:solidFill>
              </a:rPr>
              <a:t> </a:t>
            </a:r>
            <a:r>
              <a:rPr lang="en-US" sz="2200" dirty="0" err="1">
                <a:solidFill>
                  <a:srgbClr val="99CCFF"/>
                </a:solidFill>
              </a:rPr>
              <a:t>directamente</a:t>
            </a:r>
            <a:r>
              <a:rPr lang="en-US" sz="2200" dirty="0">
                <a:solidFill>
                  <a:srgbClr val="F2F2F2"/>
                </a:solidFill>
              </a:rPr>
              <a:t> e </a:t>
            </a:r>
            <a:r>
              <a:rPr lang="en-US" sz="2200" dirty="0" err="1">
                <a:solidFill>
                  <a:srgbClr val="99CCFF"/>
                </a:solidFill>
              </a:rPr>
              <a:t>indirectamente</a:t>
            </a:r>
            <a:r>
              <a:rPr lang="en-US" sz="2200" dirty="0">
                <a:solidFill>
                  <a:srgbClr val="F2F2F2"/>
                </a:solidFill>
              </a:rPr>
              <a:t> para </a:t>
            </a:r>
            <a:r>
              <a:rPr lang="en-US" sz="2200" dirty="0" err="1">
                <a:solidFill>
                  <a:srgbClr val="F2F2F2"/>
                </a:solidFill>
              </a:rPr>
              <a:t>manejar</a:t>
            </a:r>
            <a:r>
              <a:rPr lang="en-US" sz="2200" dirty="0">
                <a:solidFill>
                  <a:srgbClr val="F2F2F2"/>
                </a:solidFill>
              </a:rPr>
              <a:t> y </a:t>
            </a:r>
            <a:r>
              <a:rPr lang="en-US" sz="2200" dirty="0" err="1">
                <a:solidFill>
                  <a:srgbClr val="F2F2F2"/>
                </a:solidFill>
              </a:rPr>
              <a:t>mantener</a:t>
            </a:r>
            <a:r>
              <a:rPr lang="en-US" sz="2200" dirty="0">
                <a:solidFill>
                  <a:srgbClr val="F2F2F2"/>
                </a:solidFill>
              </a:rPr>
              <a:t> un </a:t>
            </a:r>
            <a:r>
              <a:rPr lang="en-US" sz="2200" dirty="0" err="1">
                <a:solidFill>
                  <a:srgbClr val="F2F2F2"/>
                </a:solidFill>
              </a:rPr>
              <a:t>negocio</a:t>
            </a:r>
            <a:r>
              <a:rPr lang="en-US" sz="2200" dirty="0">
                <a:solidFill>
                  <a:srgbClr val="F2F2F2"/>
                </a:solidFill>
              </a:rPr>
              <a:t>. </a:t>
            </a:r>
          </a:p>
          <a:p>
            <a:pPr marL="358775" indent="-358775" eaLnBrk="0" fontAlgn="base" hangingPunct="0">
              <a:lnSpc>
                <a:spcPct val="110000"/>
              </a:lnSpc>
              <a:spcBef>
                <a:spcPct val="0"/>
              </a:spcBef>
              <a:spcAft>
                <a:spcPct val="0"/>
              </a:spcAft>
              <a:defRPr/>
            </a:pPr>
            <a:endParaRPr lang="en-US" sz="2200" dirty="0">
              <a:solidFill>
                <a:srgbClr val="F2F2F2"/>
              </a:solidFill>
            </a:endParaRPr>
          </a:p>
          <a:p>
            <a:pPr marL="358775" indent="-358775" eaLnBrk="0" fontAlgn="base" hangingPunct="0">
              <a:lnSpc>
                <a:spcPct val="110000"/>
              </a:lnSpc>
              <a:spcBef>
                <a:spcPct val="0"/>
              </a:spcBef>
              <a:spcAft>
                <a:spcPct val="0"/>
              </a:spcAft>
              <a:buFontTx/>
              <a:buChar char="•"/>
              <a:defRPr/>
            </a:pPr>
            <a:r>
              <a:rPr lang="en-US" sz="2200" dirty="0" err="1">
                <a:solidFill>
                  <a:srgbClr val="F2F2F2"/>
                </a:solidFill>
              </a:rPr>
              <a:t>Dimensión</a:t>
            </a:r>
            <a:r>
              <a:rPr lang="en-US" sz="2200" dirty="0">
                <a:solidFill>
                  <a:srgbClr val="F2F2F2"/>
                </a:solidFill>
              </a:rPr>
              <a:t> </a:t>
            </a:r>
            <a:r>
              <a:rPr lang="en-US" sz="2200" dirty="0">
                <a:solidFill>
                  <a:srgbClr val="99CCFF"/>
                </a:solidFill>
              </a:rPr>
              <a:t>temporal </a:t>
            </a:r>
            <a:r>
              <a:rPr lang="en-US" sz="2200" dirty="0">
                <a:solidFill>
                  <a:srgbClr val="F2F2F2"/>
                </a:solidFill>
              </a:rPr>
              <a:t>y </a:t>
            </a:r>
            <a:r>
              <a:rPr lang="en-US" sz="2200" dirty="0" err="1">
                <a:solidFill>
                  <a:srgbClr val="99CCFF"/>
                </a:solidFill>
              </a:rPr>
              <a:t>espacial</a:t>
            </a:r>
            <a:r>
              <a:rPr lang="en-US" sz="2200" dirty="0">
                <a:solidFill>
                  <a:srgbClr val="F2F2F2"/>
                </a:solidFill>
              </a:rPr>
              <a:t>: </a:t>
            </a:r>
          </a:p>
          <a:p>
            <a:pPr marL="358775" indent="-358775" eaLnBrk="0" fontAlgn="base" hangingPunct="0">
              <a:lnSpc>
                <a:spcPct val="110000"/>
              </a:lnSpc>
              <a:spcBef>
                <a:spcPct val="0"/>
              </a:spcBef>
              <a:spcAft>
                <a:spcPct val="0"/>
              </a:spcAft>
              <a:defRPr/>
            </a:pPr>
            <a:r>
              <a:rPr lang="en-US" sz="2200" dirty="0">
                <a:solidFill>
                  <a:srgbClr val="F2F2F2"/>
                </a:solidFill>
              </a:rPr>
              <a:t>		</a:t>
            </a:r>
            <a:r>
              <a:rPr lang="en-US" sz="2200" dirty="0" err="1">
                <a:solidFill>
                  <a:srgbClr val="F2F2F2"/>
                </a:solidFill>
              </a:rPr>
              <a:t>Cuando</a:t>
            </a:r>
            <a:r>
              <a:rPr lang="en-US" sz="2200" dirty="0">
                <a:solidFill>
                  <a:srgbClr val="F2F2F2"/>
                </a:solidFill>
              </a:rPr>
              <a:t> y </a:t>
            </a:r>
            <a:r>
              <a:rPr lang="en-US" sz="2200" dirty="0" err="1">
                <a:solidFill>
                  <a:srgbClr val="F2F2F2"/>
                </a:solidFill>
              </a:rPr>
              <a:t>como</a:t>
            </a:r>
            <a:r>
              <a:rPr lang="en-US" sz="2200" dirty="0">
                <a:solidFill>
                  <a:srgbClr val="F2F2F2"/>
                </a:solidFill>
              </a:rPr>
              <a:t> el </a:t>
            </a:r>
            <a:r>
              <a:rPr lang="en-US" sz="2200" dirty="0" err="1">
                <a:solidFill>
                  <a:srgbClr val="F2F2F2"/>
                </a:solidFill>
              </a:rPr>
              <a:t>agua</a:t>
            </a:r>
            <a:r>
              <a:rPr lang="en-US" sz="2200" dirty="0">
                <a:solidFill>
                  <a:srgbClr val="F2F2F2"/>
                </a:solidFill>
              </a:rPr>
              <a:t> </a:t>
            </a:r>
            <a:r>
              <a:rPr lang="en-US" sz="2200" dirty="0" err="1">
                <a:solidFill>
                  <a:srgbClr val="F2F2F2"/>
                </a:solidFill>
              </a:rPr>
              <a:t>fue</a:t>
            </a:r>
            <a:r>
              <a:rPr lang="en-US" sz="2200" dirty="0">
                <a:solidFill>
                  <a:srgbClr val="F2F2F2"/>
                </a:solidFill>
              </a:rPr>
              <a:t> </a:t>
            </a:r>
            <a:r>
              <a:rPr lang="en-US" sz="2200" dirty="0" err="1">
                <a:solidFill>
                  <a:srgbClr val="F2F2F2"/>
                </a:solidFill>
              </a:rPr>
              <a:t>utilizada</a:t>
            </a:r>
            <a:r>
              <a:rPr lang="en-US" sz="2200" dirty="0">
                <a:solidFill>
                  <a:srgbClr val="F2F2F2"/>
                </a:solidFill>
              </a:rPr>
              <a:t>.</a:t>
            </a:r>
            <a:r>
              <a:rPr lang="en-US" sz="2400" b="1" dirty="0">
                <a:solidFill>
                  <a:srgbClr val="F2F2F2"/>
                </a:solidFill>
              </a:rPr>
              <a:t> </a:t>
            </a:r>
          </a:p>
          <a:p>
            <a:pPr marL="358775" indent="-358775" eaLnBrk="0" fontAlgn="base" hangingPunct="0">
              <a:lnSpc>
                <a:spcPct val="110000"/>
              </a:lnSpc>
              <a:spcBef>
                <a:spcPct val="0"/>
              </a:spcBef>
              <a:spcAft>
                <a:spcPct val="0"/>
              </a:spcAft>
              <a:buFontTx/>
              <a:buChar char="•"/>
              <a:defRPr/>
            </a:pPr>
            <a:endParaRPr lang="en-US" sz="2200" dirty="0">
              <a:solidFill>
                <a:srgbClr val="F2F2F2"/>
              </a:solidFill>
            </a:endParaRPr>
          </a:p>
          <a:p>
            <a:pPr marL="358775" indent="-358775" eaLnBrk="0" fontAlgn="base" hangingPunct="0">
              <a:lnSpc>
                <a:spcPct val="110000"/>
              </a:lnSpc>
              <a:spcBef>
                <a:spcPct val="0"/>
              </a:spcBef>
              <a:spcAft>
                <a:spcPct val="0"/>
              </a:spcAft>
              <a:buFontTx/>
              <a:buChar char="•"/>
              <a:defRPr/>
            </a:pPr>
            <a:r>
              <a:rPr lang="en-US" sz="2200" dirty="0" err="1">
                <a:solidFill>
                  <a:srgbClr val="F2F2F2"/>
                </a:solidFill>
              </a:rPr>
              <a:t>Tres</a:t>
            </a:r>
            <a:r>
              <a:rPr lang="en-US" sz="2200" dirty="0">
                <a:solidFill>
                  <a:srgbClr val="F2F2F2"/>
                </a:solidFill>
              </a:rPr>
              <a:t> </a:t>
            </a:r>
            <a:r>
              <a:rPr lang="en-US" sz="2200" dirty="0" err="1">
                <a:solidFill>
                  <a:srgbClr val="F2F2F2"/>
                </a:solidFill>
              </a:rPr>
              <a:t>componentes</a:t>
            </a:r>
            <a:r>
              <a:rPr lang="en-US" sz="2200" dirty="0">
                <a:solidFill>
                  <a:srgbClr val="F2F2F2"/>
                </a:solidFill>
              </a:rPr>
              <a:t>:</a:t>
            </a:r>
          </a:p>
          <a:p>
            <a:pPr marL="358775" indent="-358775" eaLnBrk="0" fontAlgn="base" hangingPunct="0">
              <a:spcBef>
                <a:spcPct val="20000"/>
              </a:spcBef>
              <a:spcAft>
                <a:spcPct val="0"/>
              </a:spcAft>
              <a:buClr>
                <a:srgbClr val="CCFFFF"/>
              </a:buClr>
              <a:buSzPct val="80000"/>
              <a:buFont typeface="Monotype Sorts" pitchFamily="2" charset="2"/>
              <a:buNone/>
              <a:defRPr/>
            </a:pPr>
            <a:r>
              <a:rPr lang="pt-BR" sz="2200" dirty="0">
                <a:solidFill>
                  <a:srgbClr val="F2F2F2"/>
                </a:solidFill>
              </a:rPr>
              <a:t>		</a:t>
            </a:r>
            <a:r>
              <a:rPr lang="pt-BR" sz="2200" dirty="0">
                <a:solidFill>
                  <a:srgbClr val="92D050"/>
                </a:solidFill>
              </a:rPr>
              <a:t>verde: </a:t>
            </a:r>
            <a:r>
              <a:rPr lang="pt-BR" sz="2200" dirty="0" err="1">
                <a:solidFill>
                  <a:srgbClr val="92D050"/>
                </a:solidFill>
              </a:rPr>
              <a:t>volumen</a:t>
            </a:r>
            <a:r>
              <a:rPr lang="pt-BR" sz="2200" dirty="0">
                <a:solidFill>
                  <a:srgbClr val="92D050"/>
                </a:solidFill>
              </a:rPr>
              <a:t> de agua de </a:t>
            </a:r>
            <a:r>
              <a:rPr lang="pt-BR" sz="2200" dirty="0" err="1">
                <a:solidFill>
                  <a:srgbClr val="92D050"/>
                </a:solidFill>
              </a:rPr>
              <a:t>lluvia</a:t>
            </a:r>
            <a:r>
              <a:rPr lang="pt-BR" sz="2200" dirty="0">
                <a:solidFill>
                  <a:srgbClr val="92D050"/>
                </a:solidFill>
              </a:rPr>
              <a:t> consumido.</a:t>
            </a:r>
          </a:p>
          <a:p>
            <a:pPr marL="358775" indent="-358775" eaLnBrk="0" fontAlgn="base" hangingPunct="0">
              <a:spcBef>
                <a:spcPct val="20000"/>
              </a:spcBef>
              <a:spcAft>
                <a:spcPct val="0"/>
              </a:spcAft>
              <a:buClr>
                <a:srgbClr val="CCFFFF"/>
              </a:buClr>
              <a:buSzPct val="80000"/>
              <a:buFont typeface="Monotype Sorts" pitchFamily="2" charset="2"/>
              <a:buNone/>
              <a:defRPr/>
            </a:pPr>
            <a:r>
              <a:rPr lang="pt-BR" sz="2200" dirty="0">
                <a:solidFill>
                  <a:srgbClr val="F2F2F2"/>
                </a:solidFill>
              </a:rPr>
              <a:t>		</a:t>
            </a:r>
            <a:r>
              <a:rPr lang="pt-BR" sz="2200" dirty="0">
                <a:solidFill>
                  <a:srgbClr val="A3D8EA"/>
                </a:solidFill>
              </a:rPr>
              <a:t>azul: volumen de agua superficial o subterranea consumido.</a:t>
            </a:r>
          </a:p>
          <a:p>
            <a:pPr marL="358775" indent="-358775" eaLnBrk="0" fontAlgn="base" hangingPunct="0">
              <a:spcBef>
                <a:spcPct val="20000"/>
              </a:spcBef>
              <a:spcAft>
                <a:spcPct val="0"/>
              </a:spcAft>
              <a:buClr>
                <a:srgbClr val="CCFFFF"/>
              </a:buClr>
              <a:buSzPct val="80000"/>
              <a:defRPr/>
            </a:pPr>
            <a:r>
              <a:rPr lang="pt-BR" sz="2200" dirty="0">
                <a:solidFill>
                  <a:srgbClr val="F2F2F2"/>
                </a:solidFill>
              </a:rPr>
              <a:t>		</a:t>
            </a:r>
            <a:r>
              <a:rPr lang="pt-BR" sz="2200" dirty="0">
                <a:solidFill>
                  <a:srgbClr val="FFFFFF">
                    <a:lumMod val="65000"/>
                  </a:srgbClr>
                </a:solidFill>
              </a:rPr>
              <a:t>gris : </a:t>
            </a:r>
            <a:r>
              <a:rPr lang="pt-BR" sz="2200" dirty="0" err="1">
                <a:solidFill>
                  <a:srgbClr val="FFFFFF">
                    <a:lumMod val="65000"/>
                  </a:srgbClr>
                </a:solidFill>
              </a:rPr>
              <a:t>volumen</a:t>
            </a:r>
            <a:r>
              <a:rPr lang="pt-BR" sz="2200" dirty="0">
                <a:solidFill>
                  <a:srgbClr val="FFFFFF">
                    <a:lumMod val="65000"/>
                  </a:srgbClr>
                </a:solidFill>
              </a:rPr>
              <a:t> de agua contaminada.</a:t>
            </a:r>
          </a:p>
          <a:p>
            <a:pPr marL="358775" indent="-358775" eaLnBrk="0" fontAlgn="base" hangingPunct="0">
              <a:lnSpc>
                <a:spcPct val="110000"/>
              </a:lnSpc>
              <a:spcBef>
                <a:spcPct val="0"/>
              </a:spcBef>
              <a:spcAft>
                <a:spcPct val="0"/>
              </a:spcAft>
              <a:buFontTx/>
              <a:buChar char="•"/>
              <a:defRPr/>
            </a:pPr>
            <a:endParaRPr lang="en-GB" sz="2200" dirty="0">
              <a:solidFill>
                <a:srgbClr val="F2F2F2"/>
              </a:solidFill>
            </a:endParaRPr>
          </a:p>
          <a:p>
            <a:pPr marL="358775" indent="-358775" eaLnBrk="0" fontAlgn="base" hangingPunct="0">
              <a:lnSpc>
                <a:spcPct val="110000"/>
              </a:lnSpc>
              <a:spcBef>
                <a:spcPct val="0"/>
              </a:spcBef>
              <a:spcAft>
                <a:spcPct val="0"/>
              </a:spcAft>
              <a:defRPr/>
            </a:pPr>
            <a:endParaRPr lang="en-US" sz="2400" dirty="0">
              <a:solidFill>
                <a:srgbClr val="FFFFFF"/>
              </a:solidFill>
            </a:endParaRPr>
          </a:p>
          <a:p>
            <a:pPr marL="358775" indent="-358775" eaLnBrk="0" fontAlgn="base" hangingPunct="0">
              <a:lnSpc>
                <a:spcPct val="110000"/>
              </a:lnSpc>
              <a:spcBef>
                <a:spcPct val="0"/>
              </a:spcBef>
              <a:spcAft>
                <a:spcPct val="0"/>
              </a:spcAft>
              <a:defRPr/>
            </a:pPr>
            <a:r>
              <a:rPr lang="en-US" sz="2200" dirty="0">
                <a:solidFill>
                  <a:srgbClr val="F2F2F2"/>
                </a:solidFill>
              </a:rPr>
              <a:t>[</a:t>
            </a:r>
            <a:r>
              <a:rPr lang="en-US" sz="1200" dirty="0">
                <a:solidFill>
                  <a:srgbClr val="F2F2F2"/>
                </a:solidFill>
              </a:rPr>
              <a:t>Hoekstra, et.al. 2011 </a:t>
            </a:r>
            <a:r>
              <a:rPr lang="en-US" sz="1200" i="1" dirty="0">
                <a:solidFill>
                  <a:srgbClr val="F2F2F2"/>
                </a:solidFill>
              </a:rPr>
              <a:t>The Water Footprint Assessment Manual</a:t>
            </a:r>
            <a:r>
              <a:rPr lang="en-US" sz="2200" dirty="0">
                <a:solidFill>
                  <a:srgbClr val="F2F2F2"/>
                </a:solidFill>
              </a:rPr>
              <a:t>]</a:t>
            </a:r>
            <a:endParaRPr lang="en-US" sz="2400" dirty="0">
              <a:solidFill>
                <a:srgbClr val="F2F2F2"/>
              </a:solidFill>
            </a:endParaRPr>
          </a:p>
          <a:p>
            <a:pPr marL="358775" indent="-358775" eaLnBrk="0" fontAlgn="base" hangingPunct="0">
              <a:lnSpc>
                <a:spcPct val="110000"/>
              </a:lnSpc>
              <a:spcBef>
                <a:spcPct val="0"/>
              </a:spcBef>
              <a:spcAft>
                <a:spcPct val="0"/>
              </a:spcAft>
              <a:defRPr/>
            </a:pPr>
            <a:endParaRPr lang="en-US" sz="2400" dirty="0">
              <a:solidFill>
                <a:srgbClr val="FFFFFF"/>
              </a:solidFill>
            </a:endParaRPr>
          </a:p>
          <a:p>
            <a:pPr marL="358775" indent="-358775" eaLnBrk="0" fontAlgn="base" hangingPunct="0">
              <a:lnSpc>
                <a:spcPct val="110000"/>
              </a:lnSpc>
              <a:spcBef>
                <a:spcPct val="0"/>
              </a:spcBef>
              <a:spcAft>
                <a:spcPct val="0"/>
              </a:spcAft>
              <a:defRPr/>
            </a:pPr>
            <a:endParaRPr lang="en-GB" sz="2400" dirty="0">
              <a:solidFill>
                <a:srgbClr val="FFFFFF"/>
              </a:solidFill>
            </a:endParaRPr>
          </a:p>
        </p:txBody>
      </p:sp>
      <p:sp>
        <p:nvSpPr>
          <p:cNvPr id="331780" name="Rechthoek 7"/>
          <p:cNvSpPr>
            <a:spLocks noChangeArrowheads="1"/>
          </p:cNvSpPr>
          <p:nvPr/>
        </p:nvSpPr>
        <p:spPr bwMode="auto">
          <a:xfrm>
            <a:off x="357188" y="428625"/>
            <a:ext cx="1714500"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r" eaLnBrk="0" fontAlgn="base" hangingPunct="0">
              <a:spcBef>
                <a:spcPct val="0"/>
              </a:spcBef>
              <a:spcAft>
                <a:spcPct val="0"/>
              </a:spcAft>
              <a:defRPr sz="2400">
                <a:solidFill>
                  <a:schemeClr val="tx1"/>
                </a:solidFill>
                <a:latin typeface="Times New Roman" pitchFamily="18" charset="0"/>
              </a:defRPr>
            </a:lvl6pPr>
            <a:lvl7pPr marL="2971800" indent="-228600" algn="r" eaLnBrk="0" fontAlgn="base" hangingPunct="0">
              <a:spcBef>
                <a:spcPct val="0"/>
              </a:spcBef>
              <a:spcAft>
                <a:spcPct val="0"/>
              </a:spcAft>
              <a:defRPr sz="2400">
                <a:solidFill>
                  <a:schemeClr val="tx1"/>
                </a:solidFill>
                <a:latin typeface="Times New Roman" pitchFamily="18" charset="0"/>
              </a:defRPr>
            </a:lvl7pPr>
            <a:lvl8pPr marL="3429000" indent="-228600" algn="r" eaLnBrk="0" fontAlgn="base" hangingPunct="0">
              <a:spcBef>
                <a:spcPct val="0"/>
              </a:spcBef>
              <a:spcAft>
                <a:spcPct val="0"/>
              </a:spcAft>
              <a:defRPr sz="2400">
                <a:solidFill>
                  <a:schemeClr val="tx1"/>
                </a:solidFill>
                <a:latin typeface="Times New Roman" pitchFamily="18" charset="0"/>
              </a:defRPr>
            </a:lvl8pPr>
            <a:lvl9pPr marL="3886200" indent="-228600" algn="r" eaLnBrk="0" fontAlgn="base" hangingPunct="0">
              <a:spcBef>
                <a:spcPct val="0"/>
              </a:spcBef>
              <a:spcAft>
                <a:spcPct val="0"/>
              </a:spcAft>
              <a:defRPr sz="2400">
                <a:solidFill>
                  <a:schemeClr val="tx1"/>
                </a:solidFill>
                <a:latin typeface="Times New Roman" pitchFamily="18" charset="0"/>
              </a:defRPr>
            </a:lvl9pPr>
          </a:lstStyle>
          <a:p>
            <a:pPr algn="r" eaLnBrk="0" fontAlgn="base" hangingPunct="0">
              <a:spcBef>
                <a:spcPct val="0"/>
              </a:spcBef>
              <a:spcAft>
                <a:spcPct val="0"/>
              </a:spcAft>
            </a:pPr>
            <a:endParaRPr lang="en-GB" altLang="en-US">
              <a:solidFill>
                <a:srgbClr val="000000"/>
              </a:solidFill>
            </a:endParaRPr>
          </a:p>
        </p:txBody>
      </p:sp>
      <p:sp>
        <p:nvSpPr>
          <p:cNvPr id="331781" name="Rectangle 2"/>
          <p:cNvSpPr>
            <a:spLocks noChangeArrowheads="1"/>
          </p:cNvSpPr>
          <p:nvPr/>
        </p:nvSpPr>
        <p:spPr bwMode="auto">
          <a:xfrm>
            <a:off x="152400" y="152400"/>
            <a:ext cx="88392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r" eaLnBrk="0" fontAlgn="base" hangingPunct="0">
              <a:spcBef>
                <a:spcPct val="0"/>
              </a:spcBef>
              <a:spcAft>
                <a:spcPct val="0"/>
              </a:spcAft>
              <a:defRPr sz="2400">
                <a:solidFill>
                  <a:schemeClr val="tx1"/>
                </a:solidFill>
                <a:latin typeface="Times New Roman" pitchFamily="18" charset="0"/>
              </a:defRPr>
            </a:lvl6pPr>
            <a:lvl7pPr marL="2971800" indent="-228600" algn="r" eaLnBrk="0" fontAlgn="base" hangingPunct="0">
              <a:spcBef>
                <a:spcPct val="0"/>
              </a:spcBef>
              <a:spcAft>
                <a:spcPct val="0"/>
              </a:spcAft>
              <a:defRPr sz="2400">
                <a:solidFill>
                  <a:schemeClr val="tx1"/>
                </a:solidFill>
                <a:latin typeface="Times New Roman" pitchFamily="18" charset="0"/>
              </a:defRPr>
            </a:lvl7pPr>
            <a:lvl8pPr marL="3429000" indent="-228600" algn="r" eaLnBrk="0" fontAlgn="base" hangingPunct="0">
              <a:spcBef>
                <a:spcPct val="0"/>
              </a:spcBef>
              <a:spcAft>
                <a:spcPct val="0"/>
              </a:spcAft>
              <a:defRPr sz="2400">
                <a:solidFill>
                  <a:schemeClr val="tx1"/>
                </a:solidFill>
                <a:latin typeface="Times New Roman" pitchFamily="18" charset="0"/>
              </a:defRPr>
            </a:lvl8pPr>
            <a:lvl9pPr marL="3886200" indent="-228600" algn="r" eaLnBrk="0" fontAlgn="base" hangingPunct="0">
              <a:spcBef>
                <a:spcPct val="0"/>
              </a:spcBef>
              <a:spcAft>
                <a:spcPct val="0"/>
              </a:spcAft>
              <a:defRPr sz="2400">
                <a:solidFill>
                  <a:schemeClr val="tx1"/>
                </a:solidFill>
                <a:latin typeface="Times New Roman" pitchFamily="18" charset="0"/>
              </a:defRPr>
            </a:lvl9pPr>
          </a:lstStyle>
          <a:p>
            <a:pPr algn="ctr" eaLnBrk="0" fontAlgn="base" hangingPunct="0">
              <a:lnSpc>
                <a:spcPct val="110000"/>
              </a:lnSpc>
              <a:spcBef>
                <a:spcPct val="0"/>
              </a:spcBef>
              <a:spcAft>
                <a:spcPct val="0"/>
              </a:spcAft>
            </a:pPr>
            <a:endParaRPr lang="nl-NL" altLang="en-US" sz="3200" b="1">
              <a:solidFill>
                <a:srgbClr val="000000"/>
              </a:solidFill>
              <a:latin typeface="Arial" pitchFamily="34" charset="0"/>
            </a:endParaRPr>
          </a:p>
        </p:txBody>
      </p:sp>
      <p:sp>
        <p:nvSpPr>
          <p:cNvPr id="331783" name="Rectangle 2"/>
          <p:cNvSpPr>
            <a:spLocks noChangeArrowheads="1"/>
          </p:cNvSpPr>
          <p:nvPr/>
        </p:nvSpPr>
        <p:spPr bwMode="auto">
          <a:xfrm>
            <a:off x="539750" y="152400"/>
            <a:ext cx="845185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r" eaLnBrk="0" fontAlgn="base" hangingPunct="0">
              <a:spcBef>
                <a:spcPct val="0"/>
              </a:spcBef>
              <a:spcAft>
                <a:spcPct val="0"/>
              </a:spcAft>
              <a:defRPr sz="2400">
                <a:solidFill>
                  <a:schemeClr val="tx1"/>
                </a:solidFill>
                <a:latin typeface="Times New Roman" pitchFamily="18" charset="0"/>
              </a:defRPr>
            </a:lvl6pPr>
            <a:lvl7pPr marL="2971800" indent="-228600" algn="r" eaLnBrk="0" fontAlgn="base" hangingPunct="0">
              <a:spcBef>
                <a:spcPct val="0"/>
              </a:spcBef>
              <a:spcAft>
                <a:spcPct val="0"/>
              </a:spcAft>
              <a:defRPr sz="2400">
                <a:solidFill>
                  <a:schemeClr val="tx1"/>
                </a:solidFill>
                <a:latin typeface="Times New Roman" pitchFamily="18" charset="0"/>
              </a:defRPr>
            </a:lvl7pPr>
            <a:lvl8pPr marL="3429000" indent="-228600" algn="r" eaLnBrk="0" fontAlgn="base" hangingPunct="0">
              <a:spcBef>
                <a:spcPct val="0"/>
              </a:spcBef>
              <a:spcAft>
                <a:spcPct val="0"/>
              </a:spcAft>
              <a:defRPr sz="2400">
                <a:solidFill>
                  <a:schemeClr val="tx1"/>
                </a:solidFill>
                <a:latin typeface="Times New Roman" pitchFamily="18" charset="0"/>
              </a:defRPr>
            </a:lvl8pPr>
            <a:lvl9pPr marL="3886200" indent="-228600" algn="r" eaLnBrk="0" fontAlgn="base" hangingPunct="0">
              <a:spcBef>
                <a:spcPct val="0"/>
              </a:spcBef>
              <a:spcAft>
                <a:spcPct val="0"/>
              </a:spcAft>
              <a:defRPr sz="2400">
                <a:solidFill>
                  <a:schemeClr val="tx1"/>
                </a:solidFill>
                <a:latin typeface="Times New Roman" pitchFamily="18" charset="0"/>
              </a:defRPr>
            </a:lvl9pPr>
          </a:lstStyle>
          <a:p>
            <a:pPr eaLnBrk="0" fontAlgn="base" hangingPunct="0">
              <a:lnSpc>
                <a:spcPct val="110000"/>
              </a:lnSpc>
              <a:spcBef>
                <a:spcPct val="0"/>
              </a:spcBef>
              <a:spcAft>
                <a:spcPct val="0"/>
              </a:spcAft>
            </a:pPr>
            <a:r>
              <a:rPr lang="en-US" altLang="en-US" sz="2600" dirty="0">
                <a:solidFill>
                  <a:srgbClr val="A3D8EA"/>
                </a:solidFill>
                <a:latin typeface="Arial" pitchFamily="34" charset="0"/>
              </a:rPr>
              <a:t>La </a:t>
            </a:r>
            <a:r>
              <a:rPr lang="en-US" altLang="en-US" sz="2600" dirty="0" err="1">
                <a:solidFill>
                  <a:srgbClr val="A3D8EA"/>
                </a:solidFill>
                <a:latin typeface="Arial" pitchFamily="34" charset="0"/>
              </a:rPr>
              <a:t>Huella</a:t>
            </a:r>
            <a:r>
              <a:rPr lang="en-US" altLang="en-US" sz="2600" dirty="0">
                <a:solidFill>
                  <a:srgbClr val="A3D8EA"/>
                </a:solidFill>
                <a:latin typeface="Arial" pitchFamily="34" charset="0"/>
              </a:rPr>
              <a:t> de Agua Industrial</a:t>
            </a:r>
            <a:endParaRPr lang="en-US" altLang="en-US" sz="2600" dirty="0">
              <a:solidFill>
                <a:srgbClr val="FFFFFF"/>
              </a:solidFill>
              <a:latin typeface="Arial" pitchFamily="34" charset="0"/>
            </a:endParaRPr>
          </a:p>
        </p:txBody>
      </p:sp>
      <p:pic>
        <p:nvPicPr>
          <p:cNvPr id="7" name="Picture 2" descr="logo - Copy.png"/>
          <p:cNvPicPr>
            <a:picLocks noChangeAspect="1" noChangeArrowheads="1"/>
          </p:cNvPicPr>
          <p:nvPr/>
        </p:nvPicPr>
        <p:blipFill rotWithShape="1">
          <a:blip r:embed="rId3" cstate="print">
            <a:clrChange>
              <a:clrFrom>
                <a:srgbClr val="FFFEFD"/>
              </a:clrFrom>
              <a:clrTo>
                <a:srgbClr val="FFFEFD">
                  <a:alpha val="0"/>
                </a:srgbClr>
              </a:clrTo>
            </a:clrChange>
            <a:extLst>
              <a:ext uri="{28A0092B-C50C-407E-A947-70E740481C1C}">
                <a14:useLocalDpi xmlns:a14="http://schemas.microsoft.com/office/drawing/2010/main" val="0"/>
              </a:ext>
            </a:extLst>
          </a:blip>
          <a:srcRect b="31227"/>
          <a:stretch/>
        </p:blipFill>
        <p:spPr bwMode="auto">
          <a:xfrm>
            <a:off x="6172200" y="6366943"/>
            <a:ext cx="2488996" cy="3273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622419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D2E5D">
            <a:alpha val="0"/>
          </a:srgbClr>
        </a:solidFill>
        <a:effectLst/>
      </p:bgPr>
    </p:bg>
    <p:spTree>
      <p:nvGrpSpPr>
        <p:cNvPr id="1" name=""/>
        <p:cNvGrpSpPr/>
        <p:nvPr/>
      </p:nvGrpSpPr>
      <p:grpSpPr>
        <a:xfrm>
          <a:off x="0" y="0"/>
          <a:ext cx="0" cy="0"/>
          <a:chOff x="0" y="0"/>
          <a:chExt cx="0" cy="0"/>
        </a:xfrm>
      </p:grpSpPr>
      <p:sp>
        <p:nvSpPr>
          <p:cNvPr id="31746" name="Rectangle 6"/>
          <p:cNvSpPr>
            <a:spLocks noChangeArrowheads="1"/>
          </p:cNvSpPr>
          <p:nvPr/>
        </p:nvSpPr>
        <p:spPr bwMode="auto">
          <a:xfrm>
            <a:off x="0" y="0"/>
            <a:ext cx="9144000" cy="6858000"/>
          </a:xfrm>
          <a:prstGeom prst="rect">
            <a:avLst/>
          </a:prstGeom>
          <a:solidFill>
            <a:srgbClr val="0D2E5D"/>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r" eaLnBrk="0" fontAlgn="base" hangingPunct="0">
              <a:spcBef>
                <a:spcPct val="0"/>
              </a:spcBef>
              <a:spcAft>
                <a:spcPct val="0"/>
              </a:spcAft>
              <a:defRPr sz="2400">
                <a:solidFill>
                  <a:schemeClr val="tx1"/>
                </a:solidFill>
                <a:latin typeface="Times New Roman" pitchFamily="18" charset="0"/>
              </a:defRPr>
            </a:lvl6pPr>
            <a:lvl7pPr marL="2971800" indent="-228600" algn="r" eaLnBrk="0" fontAlgn="base" hangingPunct="0">
              <a:spcBef>
                <a:spcPct val="0"/>
              </a:spcBef>
              <a:spcAft>
                <a:spcPct val="0"/>
              </a:spcAft>
              <a:defRPr sz="2400">
                <a:solidFill>
                  <a:schemeClr val="tx1"/>
                </a:solidFill>
                <a:latin typeface="Times New Roman" pitchFamily="18" charset="0"/>
              </a:defRPr>
            </a:lvl7pPr>
            <a:lvl8pPr marL="3429000" indent="-228600" algn="r" eaLnBrk="0" fontAlgn="base" hangingPunct="0">
              <a:spcBef>
                <a:spcPct val="0"/>
              </a:spcBef>
              <a:spcAft>
                <a:spcPct val="0"/>
              </a:spcAft>
              <a:defRPr sz="2400">
                <a:solidFill>
                  <a:schemeClr val="tx1"/>
                </a:solidFill>
                <a:latin typeface="Times New Roman" pitchFamily="18" charset="0"/>
              </a:defRPr>
            </a:lvl8pPr>
            <a:lvl9pPr marL="3886200" indent="-228600" algn="r" eaLnBrk="0" fontAlgn="base" hangingPunct="0">
              <a:spcBef>
                <a:spcPct val="0"/>
              </a:spcBef>
              <a:spcAft>
                <a:spcPct val="0"/>
              </a:spcAft>
              <a:defRPr sz="2400">
                <a:solidFill>
                  <a:schemeClr val="tx1"/>
                </a:solidFill>
                <a:latin typeface="Times New Roman" pitchFamily="18" charset="0"/>
              </a:defRPr>
            </a:lvl9pPr>
          </a:lstStyle>
          <a:p>
            <a:pPr algn="r" eaLnBrk="0" fontAlgn="base" hangingPunct="0">
              <a:spcBef>
                <a:spcPct val="0"/>
              </a:spcBef>
              <a:spcAft>
                <a:spcPct val="0"/>
              </a:spcAft>
            </a:pPr>
            <a:endParaRPr lang="en-GB" altLang="en-US">
              <a:solidFill>
                <a:srgbClr val="000000"/>
              </a:solidFill>
            </a:endParaRPr>
          </a:p>
        </p:txBody>
      </p:sp>
      <p:sp>
        <p:nvSpPr>
          <p:cNvPr id="31747" name="Rectangle 3"/>
          <p:cNvSpPr>
            <a:spLocks noChangeArrowheads="1"/>
          </p:cNvSpPr>
          <p:nvPr/>
        </p:nvSpPr>
        <p:spPr bwMode="auto">
          <a:xfrm>
            <a:off x="0" y="1285875"/>
            <a:ext cx="9144000" cy="557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r" eaLnBrk="0" fontAlgn="base" hangingPunct="0">
              <a:spcBef>
                <a:spcPct val="0"/>
              </a:spcBef>
              <a:spcAft>
                <a:spcPct val="0"/>
              </a:spcAft>
              <a:defRPr sz="2400">
                <a:solidFill>
                  <a:schemeClr val="tx1"/>
                </a:solidFill>
                <a:latin typeface="Times New Roman" pitchFamily="18" charset="0"/>
              </a:defRPr>
            </a:lvl6pPr>
            <a:lvl7pPr marL="2971800" indent="-228600" algn="r" eaLnBrk="0" fontAlgn="base" hangingPunct="0">
              <a:spcBef>
                <a:spcPct val="0"/>
              </a:spcBef>
              <a:spcAft>
                <a:spcPct val="0"/>
              </a:spcAft>
              <a:defRPr sz="2400">
                <a:solidFill>
                  <a:schemeClr val="tx1"/>
                </a:solidFill>
                <a:latin typeface="Times New Roman" pitchFamily="18" charset="0"/>
              </a:defRPr>
            </a:lvl7pPr>
            <a:lvl8pPr marL="3429000" indent="-228600" algn="r" eaLnBrk="0" fontAlgn="base" hangingPunct="0">
              <a:spcBef>
                <a:spcPct val="0"/>
              </a:spcBef>
              <a:spcAft>
                <a:spcPct val="0"/>
              </a:spcAft>
              <a:defRPr sz="2400">
                <a:solidFill>
                  <a:schemeClr val="tx1"/>
                </a:solidFill>
                <a:latin typeface="Times New Roman" pitchFamily="18" charset="0"/>
              </a:defRPr>
            </a:lvl8pPr>
            <a:lvl9pPr marL="3886200" indent="-228600" algn="r" eaLnBrk="0" fontAlgn="base" hangingPunct="0">
              <a:spcBef>
                <a:spcPct val="0"/>
              </a:spcBef>
              <a:spcAft>
                <a:spcPct val="0"/>
              </a:spcAft>
              <a:defRPr sz="2400">
                <a:solidFill>
                  <a:schemeClr val="tx1"/>
                </a:solidFill>
                <a:latin typeface="Times New Roman" pitchFamily="18" charset="0"/>
              </a:defRPr>
            </a:lvl9pPr>
          </a:lstStyle>
          <a:p>
            <a:pPr eaLnBrk="0" fontAlgn="base" hangingPunct="0">
              <a:spcBef>
                <a:spcPct val="0"/>
              </a:spcBef>
              <a:spcAft>
                <a:spcPct val="0"/>
              </a:spcAft>
            </a:pPr>
            <a:endParaRPr lang="en-GB" altLang="en-US" sz="2500">
              <a:solidFill>
                <a:srgbClr val="000000"/>
              </a:solidFill>
              <a:latin typeface="Arial" charset="0"/>
            </a:endParaRPr>
          </a:p>
        </p:txBody>
      </p:sp>
      <p:pic>
        <p:nvPicPr>
          <p:cNvPr id="31748" name="Picture 8" descr="C:\Documents and Settings\Hoekstra\Mijn documenten\Arjen\Werk\4 IHE\NEW\lectures sus dev\Cunningham and Saigo 2003 p44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72250" y="5143500"/>
            <a:ext cx="257175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49" name="Picture 6" descr="http://upload.wikimedia.org/wikipedia/commons/1/17/PivotIrrigationOnCotton.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57625" y="3143250"/>
            <a:ext cx="2571750" cy="185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0" name="Picture 11" descr="http://farm3.static.flickr.com/2374/2476282005_fea292880c.jpg?v=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57625" y="1285875"/>
            <a:ext cx="2589213" cy="164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1" name="Picture 13" descr="http://upload.wikimedia.org/wikipedia/commons/6/61/RatcliffePowerPlantBlackAndWhite.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569075" y="3114675"/>
            <a:ext cx="2574925" cy="188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2" name="Picture 1026" descr="wheatfield"/>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572250" y="1268413"/>
            <a:ext cx="2571750" cy="166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3" name="Picture 15" descr="http://www.aplandscaping.com/images/1-23-07/IMG_0056.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857625" y="5143500"/>
            <a:ext cx="257175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54" name="Rectangle 2"/>
          <p:cNvSpPr>
            <a:spLocks noChangeArrowheads="1"/>
          </p:cNvSpPr>
          <p:nvPr/>
        </p:nvSpPr>
        <p:spPr bwMode="auto">
          <a:xfrm>
            <a:off x="539750" y="152400"/>
            <a:ext cx="845185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r" eaLnBrk="0" fontAlgn="base" hangingPunct="0">
              <a:spcBef>
                <a:spcPct val="0"/>
              </a:spcBef>
              <a:spcAft>
                <a:spcPct val="0"/>
              </a:spcAft>
              <a:defRPr sz="2400">
                <a:solidFill>
                  <a:schemeClr val="tx1"/>
                </a:solidFill>
                <a:latin typeface="Times New Roman" pitchFamily="18" charset="0"/>
              </a:defRPr>
            </a:lvl6pPr>
            <a:lvl7pPr marL="2971800" indent="-228600" algn="r" eaLnBrk="0" fontAlgn="base" hangingPunct="0">
              <a:spcBef>
                <a:spcPct val="0"/>
              </a:spcBef>
              <a:spcAft>
                <a:spcPct val="0"/>
              </a:spcAft>
              <a:defRPr sz="2400">
                <a:solidFill>
                  <a:schemeClr val="tx1"/>
                </a:solidFill>
                <a:latin typeface="Times New Roman" pitchFamily="18" charset="0"/>
              </a:defRPr>
            </a:lvl7pPr>
            <a:lvl8pPr marL="3429000" indent="-228600" algn="r" eaLnBrk="0" fontAlgn="base" hangingPunct="0">
              <a:spcBef>
                <a:spcPct val="0"/>
              </a:spcBef>
              <a:spcAft>
                <a:spcPct val="0"/>
              </a:spcAft>
              <a:defRPr sz="2400">
                <a:solidFill>
                  <a:schemeClr val="tx1"/>
                </a:solidFill>
                <a:latin typeface="Times New Roman" pitchFamily="18" charset="0"/>
              </a:defRPr>
            </a:lvl8pPr>
            <a:lvl9pPr marL="3886200" indent="-228600" algn="r" eaLnBrk="0" fontAlgn="base" hangingPunct="0">
              <a:spcBef>
                <a:spcPct val="0"/>
              </a:spcBef>
              <a:spcAft>
                <a:spcPct val="0"/>
              </a:spcAft>
              <a:defRPr sz="2400">
                <a:solidFill>
                  <a:schemeClr val="tx1"/>
                </a:solidFill>
                <a:latin typeface="Times New Roman" pitchFamily="18" charset="0"/>
              </a:defRPr>
            </a:lvl9pPr>
          </a:lstStyle>
          <a:p>
            <a:pPr eaLnBrk="0" fontAlgn="base" hangingPunct="0">
              <a:lnSpc>
                <a:spcPct val="110000"/>
              </a:lnSpc>
              <a:spcBef>
                <a:spcPct val="0"/>
              </a:spcBef>
              <a:spcAft>
                <a:spcPct val="0"/>
              </a:spcAft>
            </a:pPr>
            <a:r>
              <a:rPr lang="es-DO" altLang="en-US" sz="2600" dirty="0">
                <a:solidFill>
                  <a:srgbClr val="A3D8EA"/>
                </a:solidFill>
                <a:latin typeface="Arial" charset="0"/>
              </a:rPr>
              <a:t>Categorías de agua</a:t>
            </a:r>
            <a:endParaRPr lang="es-DO" altLang="en-US" sz="2600" dirty="0">
              <a:solidFill>
                <a:srgbClr val="FFFFFF"/>
              </a:solidFill>
              <a:latin typeface="Arial" charset="0"/>
            </a:endParaRPr>
          </a:p>
        </p:txBody>
      </p:sp>
      <p:sp>
        <p:nvSpPr>
          <p:cNvPr id="31756" name="Rectangle 3"/>
          <p:cNvSpPr>
            <a:spLocks noChangeArrowheads="1"/>
          </p:cNvSpPr>
          <p:nvPr/>
        </p:nvSpPr>
        <p:spPr bwMode="auto">
          <a:xfrm>
            <a:off x="0" y="2060575"/>
            <a:ext cx="9013825" cy="5849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spAutoFit/>
          </a:bodyPr>
          <a:lstStyle>
            <a:lvl1pPr marL="457200" indent="-457200">
              <a:tabLst>
                <a:tab pos="1147763" algn="l"/>
                <a:tab pos="1624013" algn="l"/>
                <a:tab pos="6667500" algn="l"/>
              </a:tabLst>
              <a:defRPr sz="2400">
                <a:solidFill>
                  <a:schemeClr val="tx1"/>
                </a:solidFill>
                <a:latin typeface="Times New Roman" pitchFamily="18" charset="0"/>
              </a:defRPr>
            </a:lvl1pPr>
            <a:lvl2pPr marL="742950" indent="-285750">
              <a:tabLst>
                <a:tab pos="1147763" algn="l"/>
                <a:tab pos="1624013" algn="l"/>
                <a:tab pos="6667500" algn="l"/>
              </a:tabLst>
              <a:defRPr sz="2400">
                <a:solidFill>
                  <a:schemeClr val="tx1"/>
                </a:solidFill>
                <a:latin typeface="Times New Roman" pitchFamily="18" charset="0"/>
              </a:defRPr>
            </a:lvl2pPr>
            <a:lvl3pPr marL="1143000" indent="-228600">
              <a:tabLst>
                <a:tab pos="1147763" algn="l"/>
                <a:tab pos="1624013" algn="l"/>
                <a:tab pos="6667500" algn="l"/>
              </a:tabLst>
              <a:defRPr sz="2400">
                <a:solidFill>
                  <a:schemeClr val="tx1"/>
                </a:solidFill>
                <a:latin typeface="Times New Roman" pitchFamily="18" charset="0"/>
              </a:defRPr>
            </a:lvl3pPr>
            <a:lvl4pPr marL="1600200" indent="-228600">
              <a:tabLst>
                <a:tab pos="1147763" algn="l"/>
                <a:tab pos="1624013" algn="l"/>
                <a:tab pos="6667500" algn="l"/>
              </a:tabLst>
              <a:defRPr sz="2400">
                <a:solidFill>
                  <a:schemeClr val="tx1"/>
                </a:solidFill>
                <a:latin typeface="Times New Roman" pitchFamily="18" charset="0"/>
              </a:defRPr>
            </a:lvl4pPr>
            <a:lvl5pPr marL="2057400" indent="-228600">
              <a:tabLst>
                <a:tab pos="1147763" algn="l"/>
                <a:tab pos="1624013" algn="l"/>
                <a:tab pos="6667500" algn="l"/>
              </a:tabLst>
              <a:defRPr sz="2400">
                <a:solidFill>
                  <a:schemeClr val="tx1"/>
                </a:solidFill>
                <a:latin typeface="Times New Roman" pitchFamily="18" charset="0"/>
              </a:defRPr>
            </a:lvl5pPr>
            <a:lvl6pPr marL="2514600" indent="-228600" algn="r" eaLnBrk="0" fontAlgn="base" hangingPunct="0">
              <a:spcBef>
                <a:spcPct val="0"/>
              </a:spcBef>
              <a:spcAft>
                <a:spcPct val="0"/>
              </a:spcAft>
              <a:tabLst>
                <a:tab pos="1147763" algn="l"/>
                <a:tab pos="1624013" algn="l"/>
                <a:tab pos="6667500" algn="l"/>
              </a:tabLst>
              <a:defRPr sz="2400">
                <a:solidFill>
                  <a:schemeClr val="tx1"/>
                </a:solidFill>
                <a:latin typeface="Times New Roman" pitchFamily="18" charset="0"/>
              </a:defRPr>
            </a:lvl6pPr>
            <a:lvl7pPr marL="2971800" indent="-228600" algn="r" eaLnBrk="0" fontAlgn="base" hangingPunct="0">
              <a:spcBef>
                <a:spcPct val="0"/>
              </a:spcBef>
              <a:spcAft>
                <a:spcPct val="0"/>
              </a:spcAft>
              <a:tabLst>
                <a:tab pos="1147763" algn="l"/>
                <a:tab pos="1624013" algn="l"/>
                <a:tab pos="6667500" algn="l"/>
              </a:tabLst>
              <a:defRPr sz="2400">
                <a:solidFill>
                  <a:schemeClr val="tx1"/>
                </a:solidFill>
                <a:latin typeface="Times New Roman" pitchFamily="18" charset="0"/>
              </a:defRPr>
            </a:lvl7pPr>
            <a:lvl8pPr marL="3429000" indent="-228600" algn="r" eaLnBrk="0" fontAlgn="base" hangingPunct="0">
              <a:spcBef>
                <a:spcPct val="0"/>
              </a:spcBef>
              <a:spcAft>
                <a:spcPct val="0"/>
              </a:spcAft>
              <a:tabLst>
                <a:tab pos="1147763" algn="l"/>
                <a:tab pos="1624013" algn="l"/>
                <a:tab pos="6667500" algn="l"/>
              </a:tabLst>
              <a:defRPr sz="2400">
                <a:solidFill>
                  <a:schemeClr val="tx1"/>
                </a:solidFill>
                <a:latin typeface="Times New Roman" pitchFamily="18" charset="0"/>
              </a:defRPr>
            </a:lvl8pPr>
            <a:lvl9pPr marL="3886200" indent="-228600" algn="r" eaLnBrk="0" fontAlgn="base" hangingPunct="0">
              <a:spcBef>
                <a:spcPct val="0"/>
              </a:spcBef>
              <a:spcAft>
                <a:spcPct val="0"/>
              </a:spcAft>
              <a:tabLst>
                <a:tab pos="1147763" algn="l"/>
                <a:tab pos="1624013" algn="l"/>
                <a:tab pos="6667500" algn="l"/>
              </a:tabLst>
              <a:defRPr sz="2400">
                <a:solidFill>
                  <a:schemeClr val="tx1"/>
                </a:solidFill>
                <a:latin typeface="Times New Roman" pitchFamily="18" charset="0"/>
              </a:defRPr>
            </a:lvl9pPr>
          </a:lstStyle>
          <a:p>
            <a:pPr eaLnBrk="0" fontAlgn="base" hangingPunct="0">
              <a:spcBef>
                <a:spcPct val="20000"/>
              </a:spcBef>
              <a:spcAft>
                <a:spcPct val="0"/>
              </a:spcAft>
              <a:buClr>
                <a:srgbClr val="CCFFFF"/>
              </a:buClr>
              <a:buSzPct val="80000"/>
              <a:buFont typeface="Monotype Sorts" pitchFamily="2" charset="2"/>
              <a:buNone/>
            </a:pPr>
            <a:r>
              <a:rPr lang="pt-BR" altLang="en-US" sz="2200" dirty="0">
                <a:solidFill>
                  <a:srgbClr val="92D050"/>
                </a:solidFill>
                <a:latin typeface="Arial" charset="0"/>
              </a:rPr>
              <a:t>Agua Verde</a:t>
            </a:r>
          </a:p>
          <a:p>
            <a:pPr eaLnBrk="0" fontAlgn="base" hangingPunct="0">
              <a:spcBef>
                <a:spcPct val="20000"/>
              </a:spcBef>
              <a:spcAft>
                <a:spcPct val="0"/>
              </a:spcAft>
              <a:buClr>
                <a:srgbClr val="CCFFFF"/>
              </a:buClr>
              <a:buSzPct val="80000"/>
            </a:pPr>
            <a:r>
              <a:rPr lang="nl-NL" altLang="en-US" sz="2200" b="1" dirty="0">
                <a:solidFill>
                  <a:srgbClr val="F2F2F2"/>
                </a:solidFill>
                <a:latin typeface="Arial" charset="0"/>
                <a:cs typeface="Arial" charset="0"/>
              </a:rPr>
              <a:t>► </a:t>
            </a:r>
            <a:r>
              <a:rPr lang="pt-BR" altLang="en-US" sz="2200" dirty="0">
                <a:solidFill>
                  <a:srgbClr val="FFFFFF"/>
                </a:solidFill>
                <a:latin typeface="Arial" charset="0"/>
              </a:rPr>
              <a:t>Agua de lluvia evaporada o incorporada en un producto</a:t>
            </a:r>
            <a:r>
              <a:rPr lang="pt-BR" altLang="en-US" sz="2200" dirty="0">
                <a:solidFill>
                  <a:srgbClr val="F2F2F2"/>
                </a:solidFill>
                <a:latin typeface="Arial" charset="0"/>
              </a:rPr>
              <a:t>.</a:t>
            </a:r>
          </a:p>
          <a:p>
            <a:pPr eaLnBrk="0" fontAlgn="base" hangingPunct="0">
              <a:spcBef>
                <a:spcPct val="20000"/>
              </a:spcBef>
              <a:spcAft>
                <a:spcPct val="0"/>
              </a:spcAft>
              <a:buClr>
                <a:srgbClr val="CCFFFF"/>
              </a:buClr>
              <a:buSzPct val="80000"/>
              <a:buFont typeface="Monotype Sorts" pitchFamily="2" charset="2"/>
              <a:buNone/>
            </a:pPr>
            <a:endParaRPr lang="pt-BR" altLang="en-US" sz="2200" dirty="0">
              <a:solidFill>
                <a:srgbClr val="F2F2F2"/>
              </a:solidFill>
              <a:latin typeface="Arial" charset="0"/>
            </a:endParaRPr>
          </a:p>
          <a:p>
            <a:pPr eaLnBrk="0" fontAlgn="base" hangingPunct="0">
              <a:spcBef>
                <a:spcPct val="20000"/>
              </a:spcBef>
              <a:spcAft>
                <a:spcPct val="0"/>
              </a:spcAft>
              <a:buClr>
                <a:srgbClr val="CCFFFF"/>
              </a:buClr>
              <a:buSzPct val="80000"/>
              <a:buFont typeface="Monotype Sorts" pitchFamily="2" charset="2"/>
              <a:buNone/>
            </a:pPr>
            <a:endParaRPr lang="pt-BR" altLang="en-US" sz="2200" dirty="0">
              <a:solidFill>
                <a:srgbClr val="F2F2F2"/>
              </a:solidFill>
              <a:latin typeface="Arial" charset="0"/>
            </a:endParaRPr>
          </a:p>
          <a:p>
            <a:pPr eaLnBrk="0" fontAlgn="base" hangingPunct="0">
              <a:spcBef>
                <a:spcPct val="20000"/>
              </a:spcBef>
              <a:spcAft>
                <a:spcPct val="0"/>
              </a:spcAft>
              <a:buClr>
                <a:srgbClr val="CCFFFF"/>
              </a:buClr>
              <a:buSzPct val="80000"/>
              <a:buFont typeface="Monotype Sorts" pitchFamily="2" charset="2"/>
              <a:buNone/>
            </a:pPr>
            <a:r>
              <a:rPr lang="pt-BR" altLang="en-US" sz="2200" dirty="0">
                <a:solidFill>
                  <a:srgbClr val="99CCFF"/>
                </a:solidFill>
                <a:latin typeface="Arial" charset="0"/>
              </a:rPr>
              <a:t>Agua Azul</a:t>
            </a:r>
          </a:p>
          <a:p>
            <a:pPr eaLnBrk="0" fontAlgn="base" hangingPunct="0">
              <a:spcBef>
                <a:spcPct val="20000"/>
              </a:spcBef>
              <a:spcAft>
                <a:spcPct val="0"/>
              </a:spcAft>
              <a:buClr>
                <a:srgbClr val="CCFFFF"/>
              </a:buClr>
              <a:buSzPct val="80000"/>
            </a:pPr>
            <a:r>
              <a:rPr lang="nl-NL" altLang="en-US" sz="2200" b="1" dirty="0">
                <a:solidFill>
                  <a:srgbClr val="F2F2F2"/>
                </a:solidFill>
                <a:latin typeface="Arial" charset="0"/>
                <a:cs typeface="Arial" charset="0"/>
              </a:rPr>
              <a:t>► </a:t>
            </a:r>
            <a:r>
              <a:rPr lang="es-DO" altLang="en-US" sz="2200" dirty="0">
                <a:solidFill>
                  <a:srgbClr val="F2F2F2"/>
                </a:solidFill>
                <a:latin typeface="Arial" charset="0"/>
              </a:rPr>
              <a:t>agua superficial o subterránea evaporada, incorporada en el producto, enviada a otra cuenca hidrográfica, o que llega al mar.</a:t>
            </a:r>
          </a:p>
          <a:p>
            <a:pPr eaLnBrk="0" fontAlgn="base" hangingPunct="0">
              <a:spcBef>
                <a:spcPct val="20000"/>
              </a:spcBef>
              <a:spcAft>
                <a:spcPct val="0"/>
              </a:spcAft>
              <a:buClr>
                <a:srgbClr val="CCFFFF"/>
              </a:buClr>
              <a:buSzPct val="80000"/>
              <a:buFont typeface="Monotype Sorts" pitchFamily="2" charset="2"/>
              <a:buChar char="n"/>
            </a:pPr>
            <a:endParaRPr lang="pt-BR" altLang="en-US" sz="2200" dirty="0">
              <a:solidFill>
                <a:srgbClr val="F2F2F2"/>
              </a:solidFill>
              <a:latin typeface="Arial" charset="0"/>
            </a:endParaRPr>
          </a:p>
          <a:p>
            <a:pPr eaLnBrk="0" fontAlgn="base" hangingPunct="0">
              <a:spcBef>
                <a:spcPct val="20000"/>
              </a:spcBef>
              <a:spcAft>
                <a:spcPct val="0"/>
              </a:spcAft>
              <a:buClr>
                <a:srgbClr val="CCFFFF"/>
              </a:buClr>
              <a:buSzPct val="80000"/>
              <a:buFont typeface="Monotype Sorts" pitchFamily="2" charset="2"/>
              <a:buNone/>
            </a:pPr>
            <a:r>
              <a:rPr lang="pt-BR" altLang="en-US" sz="2200" dirty="0">
                <a:solidFill>
                  <a:srgbClr val="BFBFBF"/>
                </a:solidFill>
                <a:latin typeface="Arial" charset="0"/>
              </a:rPr>
              <a:t>Agua gris (negra)</a:t>
            </a:r>
          </a:p>
          <a:p>
            <a:pPr eaLnBrk="0" fontAlgn="base" hangingPunct="0">
              <a:spcBef>
                <a:spcPct val="20000"/>
              </a:spcBef>
              <a:spcAft>
                <a:spcPct val="0"/>
              </a:spcAft>
              <a:buClr>
                <a:srgbClr val="CCFFFF"/>
              </a:buClr>
              <a:buSzPct val="80000"/>
            </a:pPr>
            <a:r>
              <a:rPr lang="nl-NL" altLang="en-US" sz="2200" b="1" dirty="0">
                <a:solidFill>
                  <a:srgbClr val="F2F2F2"/>
                </a:solidFill>
                <a:latin typeface="Arial" charset="0"/>
                <a:cs typeface="Arial" charset="0"/>
              </a:rPr>
              <a:t>► </a:t>
            </a:r>
            <a:r>
              <a:rPr lang="pt-BR" altLang="en-US" sz="2200" dirty="0">
                <a:solidFill>
                  <a:srgbClr val="F2F2F2"/>
                </a:solidFill>
                <a:latin typeface="Arial" charset="0"/>
              </a:rPr>
              <a:t>agua contaminada</a:t>
            </a:r>
            <a:r>
              <a:rPr lang="pt-BR" altLang="en-US" sz="2200" dirty="0">
                <a:solidFill>
                  <a:srgbClr val="FFFFFF"/>
                </a:solidFill>
                <a:latin typeface="Arial" charset="0"/>
              </a:rPr>
              <a:t>.</a:t>
            </a:r>
          </a:p>
          <a:p>
            <a:pPr eaLnBrk="0" fontAlgn="base" hangingPunct="0">
              <a:spcBef>
                <a:spcPct val="20000"/>
              </a:spcBef>
              <a:spcAft>
                <a:spcPct val="0"/>
              </a:spcAft>
              <a:buClr>
                <a:srgbClr val="CCFFFF"/>
              </a:buClr>
              <a:buSzPct val="80000"/>
            </a:pPr>
            <a:r>
              <a:rPr lang="nl-NL" altLang="en-US" sz="2200" b="1" dirty="0">
                <a:solidFill>
                  <a:srgbClr val="F2F2F2"/>
                </a:solidFill>
                <a:latin typeface="Arial" charset="0"/>
                <a:cs typeface="Arial" charset="0"/>
              </a:rPr>
              <a:t>► </a:t>
            </a:r>
            <a:r>
              <a:rPr lang="pt-BR" altLang="en-US" sz="2200" dirty="0">
                <a:solidFill>
                  <a:srgbClr val="FFFFFF"/>
                </a:solidFill>
                <a:latin typeface="Arial" charset="0"/>
              </a:rPr>
              <a:t>agua </a:t>
            </a:r>
            <a:r>
              <a:rPr lang="pt-BR" altLang="en-US" sz="2200" dirty="0" err="1">
                <a:solidFill>
                  <a:srgbClr val="FFFFFF"/>
                </a:solidFill>
                <a:latin typeface="Arial" charset="0"/>
              </a:rPr>
              <a:t>en</a:t>
            </a:r>
            <a:r>
              <a:rPr lang="pt-BR" altLang="en-US" sz="2200" dirty="0">
                <a:solidFill>
                  <a:srgbClr val="FFFFFF"/>
                </a:solidFill>
                <a:latin typeface="Arial" charset="0"/>
              </a:rPr>
              <a:t> </a:t>
            </a:r>
            <a:r>
              <a:rPr lang="pt-BR" altLang="en-US" sz="2200" dirty="0" err="1">
                <a:solidFill>
                  <a:srgbClr val="FFFFFF"/>
                </a:solidFill>
                <a:latin typeface="Arial" charset="0"/>
              </a:rPr>
              <a:t>cuarentena</a:t>
            </a:r>
            <a:r>
              <a:rPr lang="pt-BR" altLang="en-US" sz="2200" dirty="0">
                <a:solidFill>
                  <a:srgbClr val="FFFFFF"/>
                </a:solidFill>
                <a:latin typeface="Arial" charset="0"/>
              </a:rPr>
              <a:t> </a:t>
            </a:r>
          </a:p>
          <a:p>
            <a:pPr eaLnBrk="0" fontAlgn="base" hangingPunct="0">
              <a:spcBef>
                <a:spcPct val="20000"/>
              </a:spcBef>
              <a:spcAft>
                <a:spcPct val="0"/>
              </a:spcAft>
              <a:buClr>
                <a:srgbClr val="CCFFFF"/>
              </a:buClr>
              <a:buSzPct val="80000"/>
              <a:buFont typeface="Monotype Sorts" pitchFamily="2" charset="2"/>
              <a:buChar char="n"/>
            </a:pPr>
            <a:r>
              <a:rPr lang="en-US" altLang="en-US" sz="1600" dirty="0">
                <a:solidFill>
                  <a:srgbClr val="F2F2F2"/>
                </a:solidFill>
                <a:latin typeface="Arial" charset="0"/>
              </a:rPr>
              <a:t>[</a:t>
            </a:r>
            <a:r>
              <a:rPr lang="pt-BR" altLang="en-US" sz="1600" dirty="0" err="1">
                <a:solidFill>
                  <a:srgbClr val="F2F2F2"/>
                </a:solidFill>
                <a:latin typeface="Arial" charset="0"/>
              </a:rPr>
              <a:t>Hoekstra</a:t>
            </a:r>
            <a:r>
              <a:rPr lang="pt-BR" altLang="en-US" sz="1600" dirty="0">
                <a:solidFill>
                  <a:srgbClr val="F2F2F2"/>
                </a:solidFill>
                <a:latin typeface="Arial" charset="0"/>
              </a:rPr>
              <a:t> et.al 2011]</a:t>
            </a:r>
          </a:p>
          <a:p>
            <a:pPr eaLnBrk="0" fontAlgn="base" hangingPunct="0">
              <a:spcBef>
                <a:spcPct val="0"/>
              </a:spcBef>
              <a:spcAft>
                <a:spcPct val="0"/>
              </a:spcAft>
            </a:pPr>
            <a:endParaRPr lang="en-US" altLang="en-US" sz="2200" dirty="0">
              <a:solidFill>
                <a:srgbClr val="F2F2F2"/>
              </a:solidFill>
              <a:latin typeface="Arial" charset="0"/>
            </a:endParaRPr>
          </a:p>
          <a:p>
            <a:pPr eaLnBrk="0" fontAlgn="base" hangingPunct="0">
              <a:spcBef>
                <a:spcPct val="0"/>
              </a:spcBef>
              <a:spcAft>
                <a:spcPct val="0"/>
              </a:spcAft>
            </a:pPr>
            <a:endParaRPr lang="en-US" altLang="en-US" sz="2200" dirty="0">
              <a:solidFill>
                <a:srgbClr val="F2F2F2"/>
              </a:solidFill>
              <a:latin typeface="Arial" charset="0"/>
            </a:endParaRPr>
          </a:p>
          <a:p>
            <a:pPr eaLnBrk="0" fontAlgn="base" hangingPunct="0">
              <a:spcBef>
                <a:spcPct val="0"/>
              </a:spcBef>
              <a:spcAft>
                <a:spcPct val="0"/>
              </a:spcAft>
            </a:pPr>
            <a:endParaRPr lang="en-GB" altLang="en-US" sz="2200" dirty="0">
              <a:solidFill>
                <a:srgbClr val="FFFFFF"/>
              </a:solidFill>
              <a:latin typeface="Arial" charset="0"/>
            </a:endParaRPr>
          </a:p>
        </p:txBody>
      </p:sp>
    </p:spTree>
    <p:extLst>
      <p:ext uri="{BB962C8B-B14F-4D97-AF65-F5344CB8AC3E}">
        <p14:creationId xmlns:p14="http://schemas.microsoft.com/office/powerpoint/2010/main" val="257194232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D2E5D"/>
        </a:solidFill>
        <a:effectLst/>
      </p:bgPr>
    </p:bg>
    <p:spTree>
      <p:nvGrpSpPr>
        <p:cNvPr id="1" name=""/>
        <p:cNvGrpSpPr/>
        <p:nvPr/>
      </p:nvGrpSpPr>
      <p:grpSpPr>
        <a:xfrm>
          <a:off x="0" y="0"/>
          <a:ext cx="0" cy="0"/>
          <a:chOff x="0" y="0"/>
          <a:chExt cx="0" cy="0"/>
        </a:xfrm>
      </p:grpSpPr>
      <p:sp>
        <p:nvSpPr>
          <p:cNvPr id="15375" name="Rectangle 68"/>
          <p:cNvSpPr>
            <a:spLocks noChangeArrowheads="1"/>
          </p:cNvSpPr>
          <p:nvPr/>
        </p:nvSpPr>
        <p:spPr bwMode="auto">
          <a:xfrm>
            <a:off x="2268538" y="1773238"/>
            <a:ext cx="2703512" cy="4011612"/>
          </a:xfrm>
          <a:prstGeom prst="rect">
            <a:avLst/>
          </a:prstGeom>
          <a:solidFill>
            <a:srgbClr val="A3D8EA"/>
          </a:solidFill>
          <a:ln w="9525">
            <a:solidFill>
              <a:schemeClr val="accent6">
                <a:lumMod val="50000"/>
              </a:schemeClr>
            </a:solidFill>
            <a:miter lim="800000"/>
            <a:headEnd/>
            <a:tailEnd/>
          </a:ln>
        </p:spPr>
        <p:txBody>
          <a:bodyPr wrap="none"/>
          <a:lstStyle/>
          <a:p>
            <a:pPr algn="ctr" eaLnBrk="0" fontAlgn="base" hangingPunct="0">
              <a:spcBef>
                <a:spcPct val="0"/>
              </a:spcBef>
              <a:spcAft>
                <a:spcPct val="0"/>
              </a:spcAft>
              <a:defRPr/>
            </a:pPr>
            <a:r>
              <a:rPr lang="en-GB" sz="1900" dirty="0" err="1">
                <a:solidFill>
                  <a:srgbClr val="2D2DB9">
                    <a:lumMod val="50000"/>
                  </a:srgbClr>
                </a:solidFill>
              </a:rPr>
              <a:t>Huella</a:t>
            </a:r>
            <a:r>
              <a:rPr lang="en-GB" sz="1900" dirty="0">
                <a:solidFill>
                  <a:srgbClr val="2D2DB9">
                    <a:lumMod val="50000"/>
                  </a:srgbClr>
                </a:solidFill>
              </a:rPr>
              <a:t> </a:t>
            </a:r>
            <a:r>
              <a:rPr lang="en-GB" sz="1900" dirty="0" err="1">
                <a:solidFill>
                  <a:srgbClr val="2D2DB9">
                    <a:lumMod val="50000"/>
                  </a:srgbClr>
                </a:solidFill>
              </a:rPr>
              <a:t>directa</a:t>
            </a:r>
            <a:endParaRPr lang="en-GB" sz="1900" dirty="0">
              <a:solidFill>
                <a:srgbClr val="2D2DB9">
                  <a:lumMod val="50000"/>
                </a:srgbClr>
              </a:solidFill>
            </a:endParaRPr>
          </a:p>
        </p:txBody>
      </p:sp>
      <p:sp>
        <p:nvSpPr>
          <p:cNvPr id="15376" name="Rectangle 69"/>
          <p:cNvSpPr>
            <a:spLocks noChangeArrowheads="1"/>
          </p:cNvSpPr>
          <p:nvPr/>
        </p:nvSpPr>
        <p:spPr bwMode="auto">
          <a:xfrm>
            <a:off x="5273675" y="1774825"/>
            <a:ext cx="2538413" cy="4011613"/>
          </a:xfrm>
          <a:prstGeom prst="rect">
            <a:avLst/>
          </a:prstGeom>
          <a:solidFill>
            <a:srgbClr val="A3D8EA"/>
          </a:solidFill>
          <a:ln w="9525">
            <a:solidFill>
              <a:schemeClr val="accent6">
                <a:lumMod val="50000"/>
              </a:schemeClr>
            </a:solidFill>
            <a:miter lim="800000"/>
            <a:headEnd/>
            <a:tailEnd/>
          </a:ln>
        </p:spPr>
        <p:txBody>
          <a:bodyPr wrap="none"/>
          <a:lstStyle/>
          <a:p>
            <a:pPr algn="ctr" eaLnBrk="0" fontAlgn="base" hangingPunct="0">
              <a:spcBef>
                <a:spcPct val="0"/>
              </a:spcBef>
              <a:spcAft>
                <a:spcPct val="0"/>
              </a:spcAft>
              <a:defRPr/>
            </a:pPr>
            <a:r>
              <a:rPr lang="en-GB" sz="1900" dirty="0" err="1">
                <a:solidFill>
                  <a:srgbClr val="2D2DB9">
                    <a:lumMod val="50000"/>
                  </a:srgbClr>
                </a:solidFill>
              </a:rPr>
              <a:t>Huella</a:t>
            </a:r>
            <a:r>
              <a:rPr lang="en-GB" sz="1900" dirty="0">
                <a:solidFill>
                  <a:srgbClr val="2D2DB9">
                    <a:lumMod val="50000"/>
                  </a:srgbClr>
                </a:solidFill>
              </a:rPr>
              <a:t> </a:t>
            </a:r>
            <a:r>
              <a:rPr lang="en-GB" sz="1900" dirty="0" err="1">
                <a:solidFill>
                  <a:srgbClr val="2D2DB9">
                    <a:lumMod val="50000"/>
                  </a:srgbClr>
                </a:solidFill>
              </a:rPr>
              <a:t>Indirecta</a:t>
            </a:r>
            <a:endParaRPr lang="en-GB" sz="1900" dirty="0">
              <a:solidFill>
                <a:srgbClr val="2D2DB9">
                  <a:lumMod val="50000"/>
                </a:srgbClr>
              </a:solidFill>
            </a:endParaRPr>
          </a:p>
        </p:txBody>
      </p:sp>
      <p:grpSp>
        <p:nvGrpSpPr>
          <p:cNvPr id="2" name="Groep 24"/>
          <p:cNvGrpSpPr>
            <a:grpSpLocks/>
          </p:cNvGrpSpPr>
          <p:nvPr/>
        </p:nvGrpSpPr>
        <p:grpSpPr bwMode="auto">
          <a:xfrm>
            <a:off x="2565400" y="2528888"/>
            <a:ext cx="5100638" cy="2967037"/>
            <a:chOff x="2565400" y="2846388"/>
            <a:chExt cx="5100638" cy="2967037"/>
          </a:xfrm>
        </p:grpSpPr>
        <p:grpSp>
          <p:nvGrpSpPr>
            <p:cNvPr id="200709" name="Group 65"/>
            <p:cNvGrpSpPr>
              <a:grpSpLocks/>
            </p:cNvGrpSpPr>
            <p:nvPr/>
          </p:nvGrpSpPr>
          <p:grpSpPr bwMode="auto">
            <a:xfrm>
              <a:off x="2574925" y="2846388"/>
              <a:ext cx="5091113" cy="742950"/>
              <a:chOff x="1622" y="1793"/>
              <a:chExt cx="3207" cy="468"/>
            </a:xfrm>
          </p:grpSpPr>
          <p:sp>
            <p:nvSpPr>
              <p:cNvPr id="15379" name="Rectangle 59"/>
              <p:cNvSpPr>
                <a:spLocks noChangeArrowheads="1"/>
              </p:cNvSpPr>
              <p:nvPr/>
            </p:nvSpPr>
            <p:spPr bwMode="auto">
              <a:xfrm>
                <a:off x="1622" y="1793"/>
                <a:ext cx="1405" cy="464"/>
              </a:xfrm>
              <a:prstGeom prst="rect">
                <a:avLst/>
              </a:prstGeom>
              <a:solidFill>
                <a:srgbClr val="99CC00">
                  <a:alpha val="50195"/>
                </a:srgbClr>
              </a:solidFill>
              <a:ln w="9525">
                <a:solidFill>
                  <a:srgbClr val="336600"/>
                </a:solidFill>
                <a:miter lim="800000"/>
                <a:headEnd/>
                <a:tailEnd/>
              </a:ln>
            </p:spPr>
            <p:txBody>
              <a:bodyPr wrap="none" anchor="ctr"/>
              <a:lstStyle/>
              <a:p>
                <a:pPr algn="ctr" eaLnBrk="0" fontAlgn="base" hangingPunct="0">
                  <a:spcBef>
                    <a:spcPct val="0"/>
                  </a:spcBef>
                  <a:spcAft>
                    <a:spcPct val="0"/>
                  </a:spcAft>
                  <a:defRPr/>
                </a:pPr>
                <a:r>
                  <a:rPr lang="en-GB" sz="1600" dirty="0">
                    <a:solidFill>
                      <a:srgbClr val="003300"/>
                    </a:solidFill>
                  </a:rPr>
                  <a:t>Agua Verde</a:t>
                </a:r>
              </a:p>
            </p:txBody>
          </p:sp>
          <p:sp>
            <p:nvSpPr>
              <p:cNvPr id="15380" name="Rectangle 60"/>
              <p:cNvSpPr>
                <a:spLocks noChangeArrowheads="1"/>
              </p:cNvSpPr>
              <p:nvPr/>
            </p:nvSpPr>
            <p:spPr bwMode="auto">
              <a:xfrm>
                <a:off x="3424" y="1797"/>
                <a:ext cx="1405" cy="464"/>
              </a:xfrm>
              <a:prstGeom prst="rect">
                <a:avLst/>
              </a:prstGeom>
              <a:solidFill>
                <a:srgbClr val="99CC00">
                  <a:alpha val="50195"/>
                </a:srgbClr>
              </a:solidFill>
              <a:ln w="9525">
                <a:solidFill>
                  <a:srgbClr val="336600"/>
                </a:solidFill>
                <a:miter lim="800000"/>
                <a:headEnd/>
                <a:tailEnd/>
              </a:ln>
            </p:spPr>
            <p:txBody>
              <a:bodyPr wrap="none" anchor="ctr"/>
              <a:lstStyle/>
              <a:p>
                <a:pPr algn="ctr" eaLnBrk="0" fontAlgn="base" hangingPunct="0">
                  <a:spcBef>
                    <a:spcPct val="0"/>
                  </a:spcBef>
                  <a:spcAft>
                    <a:spcPct val="0"/>
                  </a:spcAft>
                  <a:defRPr/>
                </a:pPr>
                <a:r>
                  <a:rPr lang="en-GB" sz="1600" dirty="0">
                    <a:solidFill>
                      <a:srgbClr val="003300"/>
                    </a:solidFill>
                  </a:rPr>
                  <a:t>Agua Verde</a:t>
                </a:r>
              </a:p>
            </p:txBody>
          </p:sp>
        </p:grpSp>
        <p:grpSp>
          <p:nvGrpSpPr>
            <p:cNvPr id="200712" name="Group 66"/>
            <p:cNvGrpSpPr>
              <a:grpSpLocks/>
            </p:cNvGrpSpPr>
            <p:nvPr/>
          </p:nvGrpSpPr>
          <p:grpSpPr bwMode="auto">
            <a:xfrm>
              <a:off x="2565400" y="3833813"/>
              <a:ext cx="5095875" cy="738187"/>
              <a:chOff x="1616" y="2415"/>
              <a:chExt cx="3210" cy="465"/>
            </a:xfrm>
          </p:grpSpPr>
          <p:sp>
            <p:nvSpPr>
              <p:cNvPr id="15377" name="Rectangle 61"/>
              <p:cNvSpPr>
                <a:spLocks noChangeArrowheads="1"/>
              </p:cNvSpPr>
              <p:nvPr/>
            </p:nvSpPr>
            <p:spPr bwMode="auto">
              <a:xfrm>
                <a:off x="1616" y="2415"/>
                <a:ext cx="1405" cy="464"/>
              </a:xfrm>
              <a:prstGeom prst="rect">
                <a:avLst/>
              </a:prstGeom>
              <a:solidFill>
                <a:srgbClr val="3366FF">
                  <a:alpha val="50980"/>
                </a:srgbClr>
              </a:solidFill>
              <a:ln w="9525">
                <a:solidFill>
                  <a:schemeClr val="accent6">
                    <a:lumMod val="50000"/>
                  </a:schemeClr>
                </a:solidFill>
                <a:miter lim="800000"/>
                <a:headEnd/>
                <a:tailEnd/>
              </a:ln>
            </p:spPr>
            <p:txBody>
              <a:bodyPr wrap="none" anchor="ctr"/>
              <a:lstStyle/>
              <a:p>
                <a:pPr algn="ctr" eaLnBrk="0" fontAlgn="base" hangingPunct="0">
                  <a:spcBef>
                    <a:spcPct val="0"/>
                  </a:spcBef>
                  <a:spcAft>
                    <a:spcPct val="0"/>
                  </a:spcAft>
                  <a:defRPr/>
                </a:pPr>
                <a:r>
                  <a:rPr lang="en-GB" sz="1600" dirty="0">
                    <a:solidFill>
                      <a:srgbClr val="2D2DB9">
                        <a:lumMod val="50000"/>
                      </a:srgbClr>
                    </a:solidFill>
                  </a:rPr>
                  <a:t>Agua Azul</a:t>
                </a:r>
                <a:endParaRPr lang="en-GB" sz="1600" dirty="0">
                  <a:solidFill>
                    <a:srgbClr val="2D2DB9">
                      <a:lumMod val="50000"/>
                    </a:srgbClr>
                  </a:solidFill>
                  <a:cs typeface="Arial" pitchFamily="34" charset="0"/>
                </a:endParaRPr>
              </a:p>
            </p:txBody>
          </p:sp>
          <p:sp>
            <p:nvSpPr>
              <p:cNvPr id="15378" name="Rectangle 62"/>
              <p:cNvSpPr>
                <a:spLocks noChangeArrowheads="1"/>
              </p:cNvSpPr>
              <p:nvPr/>
            </p:nvSpPr>
            <p:spPr bwMode="auto">
              <a:xfrm>
                <a:off x="3421" y="2416"/>
                <a:ext cx="1405" cy="464"/>
              </a:xfrm>
              <a:prstGeom prst="rect">
                <a:avLst/>
              </a:prstGeom>
              <a:solidFill>
                <a:srgbClr val="3366FF">
                  <a:alpha val="50980"/>
                </a:srgbClr>
              </a:solidFill>
              <a:ln w="9525">
                <a:solidFill>
                  <a:schemeClr val="accent6">
                    <a:lumMod val="50000"/>
                  </a:schemeClr>
                </a:solidFill>
                <a:miter lim="800000"/>
                <a:headEnd/>
                <a:tailEnd/>
              </a:ln>
            </p:spPr>
            <p:txBody>
              <a:bodyPr wrap="none" anchor="ctr"/>
              <a:lstStyle/>
              <a:p>
                <a:pPr algn="ctr" eaLnBrk="0" fontAlgn="base" hangingPunct="0">
                  <a:spcBef>
                    <a:spcPct val="0"/>
                  </a:spcBef>
                  <a:spcAft>
                    <a:spcPct val="0"/>
                  </a:spcAft>
                  <a:defRPr/>
                </a:pPr>
                <a:r>
                  <a:rPr lang="en-GB" sz="1600" dirty="0">
                    <a:solidFill>
                      <a:srgbClr val="2D2DB9">
                        <a:lumMod val="50000"/>
                      </a:srgbClr>
                    </a:solidFill>
                  </a:rPr>
                  <a:t>Agua Azul</a:t>
                </a:r>
              </a:p>
            </p:txBody>
          </p:sp>
        </p:grpSp>
        <p:grpSp>
          <p:nvGrpSpPr>
            <p:cNvPr id="200715" name="Group 67"/>
            <p:cNvGrpSpPr>
              <a:grpSpLocks/>
            </p:cNvGrpSpPr>
            <p:nvPr/>
          </p:nvGrpSpPr>
          <p:grpSpPr bwMode="auto">
            <a:xfrm>
              <a:off x="2566988" y="5059363"/>
              <a:ext cx="5097462" cy="754062"/>
              <a:chOff x="1617" y="3187"/>
              <a:chExt cx="3211" cy="475"/>
            </a:xfrm>
          </p:grpSpPr>
          <p:sp>
            <p:nvSpPr>
              <p:cNvPr id="15373" name="Rectangle 63"/>
              <p:cNvSpPr>
                <a:spLocks noChangeArrowheads="1"/>
              </p:cNvSpPr>
              <p:nvPr/>
            </p:nvSpPr>
            <p:spPr bwMode="auto">
              <a:xfrm>
                <a:off x="1617" y="3198"/>
                <a:ext cx="1405" cy="464"/>
              </a:xfrm>
              <a:prstGeom prst="rect">
                <a:avLst/>
              </a:prstGeom>
              <a:solidFill>
                <a:schemeClr val="tx1">
                  <a:alpha val="21960"/>
                </a:schemeClr>
              </a:solidFill>
              <a:ln w="9525">
                <a:solidFill>
                  <a:schemeClr val="tx1"/>
                </a:solidFill>
                <a:miter lim="800000"/>
                <a:headEnd/>
                <a:tailEnd/>
              </a:ln>
            </p:spPr>
            <p:txBody>
              <a:bodyPr wrap="none" anchor="ctr"/>
              <a:lstStyle/>
              <a:p>
                <a:pPr algn="ctr" eaLnBrk="0" fontAlgn="base" hangingPunct="0">
                  <a:spcBef>
                    <a:spcPct val="0"/>
                  </a:spcBef>
                  <a:spcAft>
                    <a:spcPct val="0"/>
                  </a:spcAft>
                  <a:defRPr/>
                </a:pPr>
                <a:r>
                  <a:rPr lang="en-GB" sz="1600" dirty="0">
                    <a:solidFill>
                      <a:srgbClr val="000000"/>
                    </a:solidFill>
                  </a:rPr>
                  <a:t>Agua Gris</a:t>
                </a:r>
              </a:p>
            </p:txBody>
          </p:sp>
          <p:sp>
            <p:nvSpPr>
              <p:cNvPr id="15374" name="Rectangle 64"/>
              <p:cNvSpPr>
                <a:spLocks noChangeArrowheads="1"/>
              </p:cNvSpPr>
              <p:nvPr/>
            </p:nvSpPr>
            <p:spPr bwMode="auto">
              <a:xfrm>
                <a:off x="3423" y="3187"/>
                <a:ext cx="1405" cy="464"/>
              </a:xfrm>
              <a:prstGeom prst="rect">
                <a:avLst/>
              </a:prstGeom>
              <a:solidFill>
                <a:schemeClr val="tx1">
                  <a:alpha val="21960"/>
                </a:schemeClr>
              </a:solidFill>
              <a:ln w="9525">
                <a:solidFill>
                  <a:schemeClr val="tx1"/>
                </a:solidFill>
                <a:miter lim="800000"/>
                <a:headEnd/>
                <a:tailEnd/>
              </a:ln>
            </p:spPr>
            <p:txBody>
              <a:bodyPr wrap="none" anchor="ctr"/>
              <a:lstStyle/>
              <a:p>
                <a:pPr algn="ctr" eaLnBrk="0" fontAlgn="base" hangingPunct="0">
                  <a:spcBef>
                    <a:spcPct val="0"/>
                  </a:spcBef>
                  <a:spcAft>
                    <a:spcPct val="0"/>
                  </a:spcAft>
                  <a:defRPr/>
                </a:pPr>
                <a:r>
                  <a:rPr lang="en-GB" sz="1600" dirty="0">
                    <a:solidFill>
                      <a:srgbClr val="000000"/>
                    </a:solidFill>
                  </a:rPr>
                  <a:t>Agua Gris</a:t>
                </a:r>
              </a:p>
            </p:txBody>
          </p:sp>
        </p:grpSp>
      </p:grpSp>
      <p:grpSp>
        <p:nvGrpSpPr>
          <p:cNvPr id="6" name="Group 74"/>
          <p:cNvGrpSpPr>
            <a:grpSpLocks/>
          </p:cNvGrpSpPr>
          <p:nvPr/>
        </p:nvGrpSpPr>
        <p:grpSpPr bwMode="auto">
          <a:xfrm>
            <a:off x="2403475" y="2341563"/>
            <a:ext cx="6386513" cy="3314700"/>
            <a:chOff x="1514" y="1675"/>
            <a:chExt cx="4023" cy="2088"/>
          </a:xfrm>
        </p:grpSpPr>
        <p:sp>
          <p:nvSpPr>
            <p:cNvPr id="15371" name="Rectangle 71"/>
            <p:cNvSpPr>
              <a:spLocks noChangeArrowheads="1"/>
            </p:cNvSpPr>
            <p:nvPr/>
          </p:nvSpPr>
          <p:spPr bwMode="auto">
            <a:xfrm>
              <a:off x="1519" y="1675"/>
              <a:ext cx="4018" cy="1311"/>
            </a:xfrm>
            <a:prstGeom prst="rect">
              <a:avLst/>
            </a:prstGeom>
            <a:noFill/>
            <a:ln w="31750">
              <a:solidFill>
                <a:srgbClr val="F8F8F8"/>
              </a:solidFill>
              <a:miter lim="800000"/>
              <a:headEnd/>
              <a:tailEnd/>
            </a:ln>
          </p:spPr>
          <p:txBody>
            <a:bodyPr vert="vert" wrap="none"/>
            <a:lstStyle/>
            <a:p>
              <a:pPr algn="ctr" eaLnBrk="0" fontAlgn="base" hangingPunct="0">
                <a:spcBef>
                  <a:spcPct val="0"/>
                </a:spcBef>
                <a:spcAft>
                  <a:spcPct val="0"/>
                </a:spcAft>
                <a:defRPr/>
              </a:pPr>
              <a:r>
                <a:rPr lang="en-GB" sz="1900" dirty="0">
                  <a:solidFill>
                    <a:srgbClr val="FFFFFF"/>
                  </a:solidFill>
                </a:rPr>
                <a:t>Agua </a:t>
              </a:r>
              <a:r>
                <a:rPr lang="en-GB" sz="1900" dirty="0" err="1">
                  <a:solidFill>
                    <a:srgbClr val="FFFFFF"/>
                  </a:solidFill>
                </a:rPr>
                <a:t>Consumido</a:t>
              </a:r>
              <a:endParaRPr lang="en-GB" sz="1900" dirty="0">
                <a:solidFill>
                  <a:srgbClr val="FFFFFF"/>
                </a:solidFill>
              </a:endParaRPr>
            </a:p>
          </p:txBody>
        </p:sp>
        <p:sp>
          <p:nvSpPr>
            <p:cNvPr id="15372" name="Rectangle 72"/>
            <p:cNvSpPr>
              <a:spLocks noChangeArrowheads="1"/>
            </p:cNvSpPr>
            <p:nvPr/>
          </p:nvSpPr>
          <p:spPr bwMode="auto">
            <a:xfrm>
              <a:off x="1514" y="3083"/>
              <a:ext cx="4018" cy="680"/>
            </a:xfrm>
            <a:prstGeom prst="rect">
              <a:avLst/>
            </a:prstGeom>
            <a:noFill/>
            <a:ln w="31750">
              <a:solidFill>
                <a:srgbClr val="F8F8F8"/>
              </a:solidFill>
              <a:miter lim="800000"/>
              <a:headEnd/>
              <a:tailEnd/>
            </a:ln>
          </p:spPr>
          <p:txBody>
            <a:bodyPr vert="vert" wrap="none"/>
            <a:lstStyle/>
            <a:p>
              <a:pPr algn="ctr" eaLnBrk="0" fontAlgn="base" hangingPunct="0">
                <a:spcBef>
                  <a:spcPct val="0"/>
                </a:spcBef>
                <a:spcAft>
                  <a:spcPct val="0"/>
                </a:spcAft>
                <a:defRPr/>
              </a:pPr>
              <a:r>
                <a:rPr lang="en-GB" sz="1900" dirty="0">
                  <a:solidFill>
                    <a:srgbClr val="FFFFFF"/>
                  </a:solidFill>
                </a:rPr>
                <a:t>Agua </a:t>
              </a:r>
            </a:p>
            <a:p>
              <a:pPr algn="ctr" eaLnBrk="0" fontAlgn="base" hangingPunct="0">
                <a:spcBef>
                  <a:spcPct val="0"/>
                </a:spcBef>
                <a:spcAft>
                  <a:spcPct val="0"/>
                </a:spcAft>
                <a:defRPr/>
              </a:pPr>
              <a:r>
                <a:rPr lang="en-GB" sz="1900" dirty="0" err="1">
                  <a:solidFill>
                    <a:srgbClr val="FFFFFF"/>
                  </a:solidFill>
                </a:rPr>
                <a:t>Contam</a:t>
              </a:r>
              <a:r>
                <a:rPr lang="en-GB" sz="1900" dirty="0">
                  <a:solidFill>
                    <a:srgbClr val="FFFFFF"/>
                  </a:solidFill>
                </a:rPr>
                <a:t>-</a:t>
              </a:r>
            </a:p>
            <a:p>
              <a:pPr algn="ctr" eaLnBrk="0" fontAlgn="base" hangingPunct="0">
                <a:spcBef>
                  <a:spcPct val="0"/>
                </a:spcBef>
                <a:spcAft>
                  <a:spcPct val="0"/>
                </a:spcAft>
                <a:defRPr/>
              </a:pPr>
              <a:r>
                <a:rPr lang="en-GB" sz="1900" dirty="0" err="1">
                  <a:solidFill>
                    <a:srgbClr val="FFFFFF"/>
                  </a:solidFill>
                </a:rPr>
                <a:t>inada</a:t>
              </a:r>
              <a:endParaRPr lang="en-GB" sz="1900" dirty="0">
                <a:solidFill>
                  <a:srgbClr val="FFFFFF"/>
                </a:solidFill>
              </a:endParaRPr>
            </a:p>
          </p:txBody>
        </p:sp>
      </p:grpSp>
      <p:sp>
        <p:nvSpPr>
          <p:cNvPr id="200721" name="Rectangle 1045"/>
          <p:cNvSpPr>
            <a:spLocks noChangeArrowheads="1"/>
          </p:cNvSpPr>
          <p:nvPr/>
        </p:nvSpPr>
        <p:spPr bwMode="auto">
          <a:xfrm>
            <a:off x="5029200" y="6604000"/>
            <a:ext cx="411480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tabLst>
                <a:tab pos="0" algn="l"/>
              </a:tabLst>
              <a:defRPr sz="2400">
                <a:solidFill>
                  <a:schemeClr val="tx1"/>
                </a:solidFill>
                <a:latin typeface="Times New Roman" pitchFamily="18" charset="0"/>
              </a:defRPr>
            </a:lvl1pPr>
            <a:lvl2pPr marL="742950" indent="-285750">
              <a:tabLst>
                <a:tab pos="0" algn="l"/>
              </a:tabLst>
              <a:defRPr sz="2400">
                <a:solidFill>
                  <a:schemeClr val="tx1"/>
                </a:solidFill>
                <a:latin typeface="Times New Roman" pitchFamily="18" charset="0"/>
              </a:defRPr>
            </a:lvl2pPr>
            <a:lvl3pPr marL="1143000" indent="-228600">
              <a:tabLst>
                <a:tab pos="0" algn="l"/>
              </a:tabLst>
              <a:defRPr sz="2400">
                <a:solidFill>
                  <a:schemeClr val="tx1"/>
                </a:solidFill>
                <a:latin typeface="Times New Roman" pitchFamily="18" charset="0"/>
              </a:defRPr>
            </a:lvl3pPr>
            <a:lvl4pPr marL="1600200" indent="-228600">
              <a:tabLst>
                <a:tab pos="0" algn="l"/>
              </a:tabLst>
              <a:defRPr sz="2400">
                <a:solidFill>
                  <a:schemeClr val="tx1"/>
                </a:solidFill>
                <a:latin typeface="Times New Roman" pitchFamily="18" charset="0"/>
              </a:defRPr>
            </a:lvl4pPr>
            <a:lvl5pPr marL="2057400" indent="-228600">
              <a:tabLst>
                <a:tab pos="0" algn="l"/>
              </a:tabLst>
              <a:defRPr sz="2400">
                <a:solidFill>
                  <a:schemeClr val="tx1"/>
                </a:solidFill>
                <a:latin typeface="Times New Roman" pitchFamily="18" charset="0"/>
              </a:defRPr>
            </a:lvl5pPr>
            <a:lvl6pPr marL="2514600" indent="-228600" algn="r" eaLnBrk="0" fontAlgn="base" hangingPunct="0">
              <a:spcBef>
                <a:spcPct val="0"/>
              </a:spcBef>
              <a:spcAft>
                <a:spcPct val="0"/>
              </a:spcAft>
              <a:tabLst>
                <a:tab pos="0" algn="l"/>
              </a:tabLst>
              <a:defRPr sz="2400">
                <a:solidFill>
                  <a:schemeClr val="tx1"/>
                </a:solidFill>
                <a:latin typeface="Times New Roman" pitchFamily="18" charset="0"/>
              </a:defRPr>
            </a:lvl6pPr>
            <a:lvl7pPr marL="2971800" indent="-228600" algn="r" eaLnBrk="0" fontAlgn="base" hangingPunct="0">
              <a:spcBef>
                <a:spcPct val="0"/>
              </a:spcBef>
              <a:spcAft>
                <a:spcPct val="0"/>
              </a:spcAft>
              <a:tabLst>
                <a:tab pos="0" algn="l"/>
              </a:tabLst>
              <a:defRPr sz="2400">
                <a:solidFill>
                  <a:schemeClr val="tx1"/>
                </a:solidFill>
                <a:latin typeface="Times New Roman" pitchFamily="18" charset="0"/>
              </a:defRPr>
            </a:lvl7pPr>
            <a:lvl8pPr marL="3429000" indent="-228600" algn="r" eaLnBrk="0" fontAlgn="base" hangingPunct="0">
              <a:spcBef>
                <a:spcPct val="0"/>
              </a:spcBef>
              <a:spcAft>
                <a:spcPct val="0"/>
              </a:spcAft>
              <a:tabLst>
                <a:tab pos="0" algn="l"/>
              </a:tabLst>
              <a:defRPr sz="2400">
                <a:solidFill>
                  <a:schemeClr val="tx1"/>
                </a:solidFill>
                <a:latin typeface="Times New Roman" pitchFamily="18" charset="0"/>
              </a:defRPr>
            </a:lvl8pPr>
            <a:lvl9pPr marL="3886200" indent="-228600" algn="r" eaLnBrk="0" fontAlgn="base" hangingPunct="0">
              <a:spcBef>
                <a:spcPct val="0"/>
              </a:spcBef>
              <a:spcAft>
                <a:spcPct val="0"/>
              </a:spcAft>
              <a:tabLst>
                <a:tab pos="0" algn="l"/>
              </a:tabLst>
              <a:defRPr sz="2400">
                <a:solidFill>
                  <a:schemeClr val="tx1"/>
                </a:solidFill>
                <a:latin typeface="Times New Roman" pitchFamily="18" charset="0"/>
              </a:defRPr>
            </a:lvl9pPr>
          </a:lstStyle>
          <a:p>
            <a:pPr algn="r" eaLnBrk="0" fontAlgn="base" hangingPunct="0">
              <a:lnSpc>
                <a:spcPct val="80000"/>
              </a:lnSpc>
              <a:spcBef>
                <a:spcPct val="20000"/>
              </a:spcBef>
              <a:spcAft>
                <a:spcPct val="0"/>
              </a:spcAft>
              <a:buClr>
                <a:srgbClr val="CCFFFF"/>
              </a:buClr>
              <a:buSzPct val="80000"/>
              <a:buFont typeface="Monotype Sorts" pitchFamily="2" charset="2"/>
              <a:buNone/>
            </a:pPr>
            <a:r>
              <a:rPr lang="nl-NL" altLang="en-US" sz="1200">
                <a:solidFill>
                  <a:srgbClr val="F8F8F8"/>
                </a:solidFill>
                <a:latin typeface="Arial" pitchFamily="34" charset="0"/>
              </a:rPr>
              <a:t>[Hoekstra et al., 2011]</a:t>
            </a:r>
            <a:endParaRPr lang="en-GB" altLang="en-US" sz="1200">
              <a:solidFill>
                <a:srgbClr val="F8F8F8"/>
              </a:solidFill>
              <a:latin typeface="Arial" pitchFamily="34" charset="0"/>
            </a:endParaRPr>
          </a:p>
        </p:txBody>
      </p:sp>
      <p:grpSp>
        <p:nvGrpSpPr>
          <p:cNvPr id="7" name="Groep 23"/>
          <p:cNvGrpSpPr>
            <a:grpSpLocks/>
          </p:cNvGrpSpPr>
          <p:nvPr/>
        </p:nvGrpSpPr>
        <p:grpSpPr bwMode="auto">
          <a:xfrm>
            <a:off x="50800" y="3040063"/>
            <a:ext cx="4873625" cy="1309687"/>
            <a:chOff x="50329" y="3357562"/>
            <a:chExt cx="4874096" cy="1309688"/>
          </a:xfrm>
        </p:grpSpPr>
        <p:grpSp>
          <p:nvGrpSpPr>
            <p:cNvPr id="200723" name="Groep 21"/>
            <p:cNvGrpSpPr>
              <a:grpSpLocks/>
            </p:cNvGrpSpPr>
            <p:nvPr/>
          </p:nvGrpSpPr>
          <p:grpSpPr bwMode="auto">
            <a:xfrm>
              <a:off x="163513" y="3743325"/>
              <a:ext cx="4760912" cy="923925"/>
              <a:chOff x="163513" y="3743325"/>
              <a:chExt cx="4760912" cy="923925"/>
            </a:xfrm>
          </p:grpSpPr>
          <p:sp>
            <p:nvSpPr>
              <p:cNvPr id="200724" name="Rectangle 73"/>
              <p:cNvSpPr>
                <a:spLocks noChangeArrowheads="1"/>
              </p:cNvSpPr>
              <p:nvPr/>
            </p:nvSpPr>
            <p:spPr bwMode="auto">
              <a:xfrm>
                <a:off x="163513" y="3743325"/>
                <a:ext cx="4760912" cy="923925"/>
              </a:xfrm>
              <a:prstGeom prst="rect">
                <a:avLst/>
              </a:prstGeom>
              <a:noFill/>
              <a:ln w="31750">
                <a:solidFill>
                  <a:srgbClr val="FFCC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r" eaLnBrk="0" fontAlgn="base" hangingPunct="0">
                  <a:spcBef>
                    <a:spcPct val="0"/>
                  </a:spcBef>
                  <a:spcAft>
                    <a:spcPct val="0"/>
                  </a:spcAft>
                  <a:defRPr sz="2400">
                    <a:solidFill>
                      <a:schemeClr val="tx1"/>
                    </a:solidFill>
                    <a:latin typeface="Times New Roman" pitchFamily="18" charset="0"/>
                  </a:defRPr>
                </a:lvl6pPr>
                <a:lvl7pPr marL="2971800" indent="-228600" algn="r" eaLnBrk="0" fontAlgn="base" hangingPunct="0">
                  <a:spcBef>
                    <a:spcPct val="0"/>
                  </a:spcBef>
                  <a:spcAft>
                    <a:spcPct val="0"/>
                  </a:spcAft>
                  <a:defRPr sz="2400">
                    <a:solidFill>
                      <a:schemeClr val="tx1"/>
                    </a:solidFill>
                    <a:latin typeface="Times New Roman" pitchFamily="18" charset="0"/>
                  </a:defRPr>
                </a:lvl7pPr>
                <a:lvl8pPr marL="3429000" indent="-228600" algn="r" eaLnBrk="0" fontAlgn="base" hangingPunct="0">
                  <a:spcBef>
                    <a:spcPct val="0"/>
                  </a:spcBef>
                  <a:spcAft>
                    <a:spcPct val="0"/>
                  </a:spcAft>
                  <a:defRPr sz="2400">
                    <a:solidFill>
                      <a:schemeClr val="tx1"/>
                    </a:solidFill>
                    <a:latin typeface="Times New Roman" pitchFamily="18" charset="0"/>
                  </a:defRPr>
                </a:lvl8pPr>
                <a:lvl9pPr marL="3886200" indent="-228600" algn="r" eaLnBrk="0" fontAlgn="base" hangingPunct="0">
                  <a:spcBef>
                    <a:spcPct val="0"/>
                  </a:spcBef>
                  <a:spcAft>
                    <a:spcPct val="0"/>
                  </a:spcAft>
                  <a:defRPr sz="2400">
                    <a:solidFill>
                      <a:schemeClr val="tx1"/>
                    </a:solidFill>
                    <a:latin typeface="Times New Roman" pitchFamily="18" charset="0"/>
                  </a:defRPr>
                </a:lvl9pPr>
              </a:lstStyle>
              <a:p>
                <a:pPr algn="r" eaLnBrk="0" fontAlgn="base" hangingPunct="0">
                  <a:spcBef>
                    <a:spcPct val="0"/>
                  </a:spcBef>
                  <a:spcAft>
                    <a:spcPct val="0"/>
                  </a:spcAft>
                </a:pPr>
                <a:endParaRPr lang="en-GB" altLang="en-US">
                  <a:solidFill>
                    <a:srgbClr val="000000"/>
                  </a:solidFill>
                </a:endParaRPr>
              </a:p>
            </p:txBody>
          </p:sp>
          <p:sp>
            <p:nvSpPr>
              <p:cNvPr id="21" name="Rectangle 61"/>
              <p:cNvSpPr>
                <a:spLocks noChangeArrowheads="1"/>
              </p:cNvSpPr>
              <p:nvPr/>
            </p:nvSpPr>
            <p:spPr bwMode="auto">
              <a:xfrm>
                <a:off x="285302" y="3835399"/>
                <a:ext cx="1857554" cy="736601"/>
              </a:xfrm>
              <a:prstGeom prst="rect">
                <a:avLst/>
              </a:prstGeom>
              <a:noFill/>
              <a:ln w="9525">
                <a:solidFill>
                  <a:srgbClr val="FFCC00"/>
                </a:solidFill>
                <a:miter lim="800000"/>
                <a:headEnd/>
                <a:tailEnd/>
              </a:ln>
            </p:spPr>
            <p:txBody>
              <a:bodyPr wrap="none" anchor="ctr"/>
              <a:lstStyle/>
              <a:p>
                <a:pPr algn="ctr" eaLnBrk="0" fontAlgn="base" hangingPunct="0">
                  <a:spcBef>
                    <a:spcPct val="0"/>
                  </a:spcBef>
                  <a:spcAft>
                    <a:spcPct val="0"/>
                  </a:spcAft>
                  <a:defRPr/>
                </a:pPr>
                <a:r>
                  <a:rPr lang="en-GB" sz="1600" dirty="0">
                    <a:solidFill>
                      <a:srgbClr val="FFC000"/>
                    </a:solidFill>
                  </a:rPr>
                  <a:t>Agua </a:t>
                </a:r>
                <a:r>
                  <a:rPr lang="en-GB" sz="1600" dirty="0" err="1">
                    <a:solidFill>
                      <a:srgbClr val="FFC000"/>
                    </a:solidFill>
                  </a:rPr>
                  <a:t>reutilizada</a:t>
                </a:r>
                <a:endParaRPr lang="en-GB" sz="1600" dirty="0">
                  <a:solidFill>
                    <a:srgbClr val="FFC000"/>
                  </a:solidFill>
                  <a:cs typeface="Arial" pitchFamily="34" charset="0"/>
                </a:endParaRPr>
              </a:p>
            </p:txBody>
          </p:sp>
        </p:grpSp>
        <p:sp>
          <p:nvSpPr>
            <p:cNvPr id="23" name="Tekstvak 22"/>
            <p:cNvSpPr txBox="1"/>
            <p:nvPr/>
          </p:nvSpPr>
          <p:spPr>
            <a:xfrm>
              <a:off x="50329" y="3357562"/>
              <a:ext cx="1857555" cy="338137"/>
            </a:xfrm>
            <a:prstGeom prst="rect">
              <a:avLst/>
            </a:prstGeom>
            <a:noFill/>
          </p:spPr>
          <p:txBody>
            <a:bodyPr>
              <a:spAutoFit/>
            </a:bodyPr>
            <a:lstStyle/>
            <a:p>
              <a:pPr eaLnBrk="0" fontAlgn="base" hangingPunct="0">
                <a:spcBef>
                  <a:spcPct val="0"/>
                </a:spcBef>
                <a:spcAft>
                  <a:spcPct val="0"/>
                </a:spcAft>
                <a:defRPr/>
              </a:pPr>
              <a:r>
                <a:rPr lang="nl-NL" sz="1600" dirty="0">
                  <a:solidFill>
                    <a:srgbClr val="FFC000"/>
                  </a:solidFill>
                </a:rPr>
                <a:t>Agua </a:t>
              </a:r>
              <a:r>
                <a:rPr lang="es-DO" sz="1600" dirty="0">
                  <a:solidFill>
                    <a:srgbClr val="FFC000"/>
                  </a:solidFill>
                </a:rPr>
                <a:t>extraída</a:t>
              </a:r>
            </a:p>
          </p:txBody>
        </p:sp>
      </p:grpSp>
      <p:grpSp>
        <p:nvGrpSpPr>
          <p:cNvPr id="9" name="Groep 25"/>
          <p:cNvGrpSpPr>
            <a:grpSpLocks/>
          </p:cNvGrpSpPr>
          <p:nvPr/>
        </p:nvGrpSpPr>
        <p:grpSpPr bwMode="auto">
          <a:xfrm>
            <a:off x="301403" y="4397376"/>
            <a:ext cx="1451423" cy="1817712"/>
            <a:chOff x="15656" y="4715149"/>
            <a:chExt cx="1451788" cy="1817418"/>
          </a:xfrm>
        </p:grpSpPr>
        <p:sp>
          <p:nvSpPr>
            <p:cNvPr id="200728" name="Text Box 172"/>
            <p:cNvSpPr txBox="1">
              <a:spLocks noChangeArrowheads="1"/>
            </p:cNvSpPr>
            <p:nvPr/>
          </p:nvSpPr>
          <p:spPr bwMode="auto">
            <a:xfrm>
              <a:off x="15656" y="5455523"/>
              <a:ext cx="1451788" cy="1077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r" eaLnBrk="0" fontAlgn="base" hangingPunct="0">
                <a:spcBef>
                  <a:spcPct val="0"/>
                </a:spcBef>
                <a:spcAft>
                  <a:spcPct val="0"/>
                </a:spcAft>
                <a:defRPr sz="2400">
                  <a:solidFill>
                    <a:schemeClr val="tx1"/>
                  </a:solidFill>
                  <a:latin typeface="Times New Roman" pitchFamily="18" charset="0"/>
                </a:defRPr>
              </a:lvl6pPr>
              <a:lvl7pPr marL="2971800" indent="-228600" algn="r" eaLnBrk="0" fontAlgn="base" hangingPunct="0">
                <a:spcBef>
                  <a:spcPct val="0"/>
                </a:spcBef>
                <a:spcAft>
                  <a:spcPct val="0"/>
                </a:spcAft>
                <a:defRPr sz="2400">
                  <a:solidFill>
                    <a:schemeClr val="tx1"/>
                  </a:solidFill>
                  <a:latin typeface="Times New Roman" pitchFamily="18" charset="0"/>
                </a:defRPr>
              </a:lvl7pPr>
              <a:lvl8pPr marL="3429000" indent="-228600" algn="r" eaLnBrk="0" fontAlgn="base" hangingPunct="0">
                <a:spcBef>
                  <a:spcPct val="0"/>
                </a:spcBef>
                <a:spcAft>
                  <a:spcPct val="0"/>
                </a:spcAft>
                <a:defRPr sz="2400">
                  <a:solidFill>
                    <a:schemeClr val="tx1"/>
                  </a:solidFill>
                  <a:latin typeface="Times New Roman" pitchFamily="18" charset="0"/>
                </a:defRPr>
              </a:lvl8pPr>
              <a:lvl9pPr marL="3886200" indent="-228600" algn="r" eaLnBrk="0" fontAlgn="base" hangingPunct="0">
                <a:spcBef>
                  <a:spcPct val="0"/>
                </a:spcBef>
                <a:spcAft>
                  <a:spcPct val="0"/>
                </a:spcAft>
                <a:defRPr sz="2400">
                  <a:solidFill>
                    <a:schemeClr val="tx1"/>
                  </a:solidFill>
                  <a:latin typeface="Times New Roman" pitchFamily="18" charset="0"/>
                </a:defRPr>
              </a:lvl9pPr>
            </a:lstStyle>
            <a:p>
              <a:pPr algn="ctr" eaLnBrk="0" fontAlgn="base" hangingPunct="0">
                <a:spcBef>
                  <a:spcPct val="0"/>
                </a:spcBef>
                <a:spcAft>
                  <a:spcPct val="0"/>
                </a:spcAft>
              </a:pPr>
              <a:r>
                <a:rPr lang="es-DO" altLang="en-US" sz="1600" dirty="0">
                  <a:solidFill>
                    <a:srgbClr val="FFC000"/>
                  </a:solidFill>
                  <a:latin typeface="Arial" pitchFamily="34" charset="0"/>
                </a:rPr>
                <a:t>Estadísticas </a:t>
              </a:r>
            </a:p>
            <a:p>
              <a:pPr algn="ctr" eaLnBrk="0" fontAlgn="base" hangingPunct="0">
                <a:spcBef>
                  <a:spcPct val="0"/>
                </a:spcBef>
                <a:spcAft>
                  <a:spcPct val="0"/>
                </a:spcAft>
              </a:pPr>
              <a:r>
                <a:rPr lang="es-DO" altLang="en-US" sz="1600" dirty="0">
                  <a:solidFill>
                    <a:srgbClr val="FFC000"/>
                  </a:solidFill>
                  <a:latin typeface="Arial" pitchFamily="34" charset="0"/>
                </a:rPr>
                <a:t>Tradicionales </a:t>
              </a:r>
            </a:p>
            <a:p>
              <a:pPr algn="ctr" eaLnBrk="0" fontAlgn="base" hangingPunct="0">
                <a:spcBef>
                  <a:spcPct val="0"/>
                </a:spcBef>
                <a:spcAft>
                  <a:spcPct val="0"/>
                </a:spcAft>
              </a:pPr>
              <a:r>
                <a:rPr lang="es-DO" altLang="en-US" sz="1600" dirty="0">
                  <a:solidFill>
                    <a:srgbClr val="FFC000"/>
                  </a:solidFill>
                  <a:latin typeface="Arial" pitchFamily="34" charset="0"/>
                </a:rPr>
                <a:t>Sobre </a:t>
              </a:r>
            </a:p>
            <a:p>
              <a:pPr algn="ctr" eaLnBrk="0" fontAlgn="base" hangingPunct="0">
                <a:spcBef>
                  <a:spcPct val="0"/>
                </a:spcBef>
                <a:spcAft>
                  <a:spcPct val="0"/>
                </a:spcAft>
              </a:pPr>
              <a:r>
                <a:rPr lang="es-DO" altLang="en-US" sz="1600" dirty="0">
                  <a:solidFill>
                    <a:srgbClr val="FFC000"/>
                  </a:solidFill>
                  <a:latin typeface="Arial" pitchFamily="34" charset="0"/>
                </a:rPr>
                <a:t>Distribución</a:t>
              </a:r>
            </a:p>
          </p:txBody>
        </p:sp>
        <p:sp>
          <p:nvSpPr>
            <p:cNvPr id="200729" name="Line 38"/>
            <p:cNvSpPr>
              <a:spLocks noChangeShapeType="1"/>
            </p:cNvSpPr>
            <p:nvPr/>
          </p:nvSpPr>
          <p:spPr bwMode="auto">
            <a:xfrm flipV="1">
              <a:off x="785792" y="4715149"/>
              <a:ext cx="500070" cy="714512"/>
            </a:xfrm>
            <a:prstGeom prst="line">
              <a:avLst/>
            </a:prstGeom>
            <a:noFill/>
            <a:ln w="19050">
              <a:solidFill>
                <a:srgbClr val="FFCC00"/>
              </a:solidFill>
              <a:round/>
              <a:headEnd/>
              <a:tailEnd type="stealth" w="med" len="med"/>
            </a:ln>
            <a:extLst>
              <a:ext uri="{909E8E84-426E-40DD-AFC4-6F175D3DCCD1}">
                <a14:hiddenFill xmlns:a14="http://schemas.microsoft.com/office/drawing/2010/main">
                  <a:noFill/>
                </a14:hiddenFill>
              </a:ext>
            </a:extLst>
          </p:spPr>
          <p:txBody>
            <a:bodyPr/>
            <a:lstStyle/>
            <a:p>
              <a:pPr algn="r" eaLnBrk="0" fontAlgn="base" hangingPunct="0">
                <a:spcBef>
                  <a:spcPct val="0"/>
                </a:spcBef>
                <a:spcAft>
                  <a:spcPct val="0"/>
                </a:spcAft>
              </a:pPr>
              <a:endParaRPr lang="en-US" sz="2400">
                <a:solidFill>
                  <a:srgbClr val="000000"/>
                </a:solidFill>
                <a:latin typeface="Times New Roman" pitchFamily="18" charset="0"/>
              </a:endParaRPr>
            </a:p>
          </p:txBody>
        </p:sp>
      </p:grpSp>
      <p:sp>
        <p:nvSpPr>
          <p:cNvPr id="200731" name="Rectangle 2"/>
          <p:cNvSpPr>
            <a:spLocks noChangeArrowheads="1"/>
          </p:cNvSpPr>
          <p:nvPr/>
        </p:nvSpPr>
        <p:spPr bwMode="auto">
          <a:xfrm>
            <a:off x="539750" y="152400"/>
            <a:ext cx="845185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r" eaLnBrk="0" fontAlgn="base" hangingPunct="0">
              <a:spcBef>
                <a:spcPct val="0"/>
              </a:spcBef>
              <a:spcAft>
                <a:spcPct val="0"/>
              </a:spcAft>
              <a:defRPr sz="2400">
                <a:solidFill>
                  <a:schemeClr val="tx1"/>
                </a:solidFill>
                <a:latin typeface="Times New Roman" pitchFamily="18" charset="0"/>
              </a:defRPr>
            </a:lvl6pPr>
            <a:lvl7pPr marL="2971800" indent="-228600" algn="r" eaLnBrk="0" fontAlgn="base" hangingPunct="0">
              <a:spcBef>
                <a:spcPct val="0"/>
              </a:spcBef>
              <a:spcAft>
                <a:spcPct val="0"/>
              </a:spcAft>
              <a:defRPr sz="2400">
                <a:solidFill>
                  <a:schemeClr val="tx1"/>
                </a:solidFill>
                <a:latin typeface="Times New Roman" pitchFamily="18" charset="0"/>
              </a:defRPr>
            </a:lvl7pPr>
            <a:lvl8pPr marL="3429000" indent="-228600" algn="r" eaLnBrk="0" fontAlgn="base" hangingPunct="0">
              <a:spcBef>
                <a:spcPct val="0"/>
              </a:spcBef>
              <a:spcAft>
                <a:spcPct val="0"/>
              </a:spcAft>
              <a:defRPr sz="2400">
                <a:solidFill>
                  <a:schemeClr val="tx1"/>
                </a:solidFill>
                <a:latin typeface="Times New Roman" pitchFamily="18" charset="0"/>
              </a:defRPr>
            </a:lvl8pPr>
            <a:lvl9pPr marL="3886200" indent="-228600" algn="r" eaLnBrk="0" fontAlgn="base" hangingPunct="0">
              <a:spcBef>
                <a:spcPct val="0"/>
              </a:spcBef>
              <a:spcAft>
                <a:spcPct val="0"/>
              </a:spcAft>
              <a:defRPr sz="2400">
                <a:solidFill>
                  <a:schemeClr val="tx1"/>
                </a:solidFill>
                <a:latin typeface="Times New Roman" pitchFamily="18" charset="0"/>
              </a:defRPr>
            </a:lvl9pPr>
          </a:lstStyle>
          <a:p>
            <a:pPr eaLnBrk="0" fontAlgn="base" hangingPunct="0">
              <a:lnSpc>
                <a:spcPct val="110000"/>
              </a:lnSpc>
              <a:spcBef>
                <a:spcPct val="0"/>
              </a:spcBef>
              <a:spcAft>
                <a:spcPct val="0"/>
              </a:spcAft>
            </a:pPr>
            <a:r>
              <a:rPr lang="en-US" altLang="en-US" sz="2600" dirty="0" err="1">
                <a:solidFill>
                  <a:srgbClr val="A3D8EA"/>
                </a:solidFill>
                <a:latin typeface="Arial" pitchFamily="34" charset="0"/>
              </a:rPr>
              <a:t>Componentes</a:t>
            </a:r>
            <a:r>
              <a:rPr lang="en-US" altLang="en-US" sz="2600" dirty="0">
                <a:solidFill>
                  <a:srgbClr val="A3D8EA"/>
                </a:solidFill>
                <a:latin typeface="Arial" pitchFamily="34" charset="0"/>
              </a:rPr>
              <a:t> de </a:t>
            </a:r>
            <a:r>
              <a:rPr lang="en-US" altLang="en-US" sz="2600" dirty="0" err="1">
                <a:solidFill>
                  <a:srgbClr val="A3D8EA"/>
                </a:solidFill>
                <a:latin typeface="Arial" pitchFamily="34" charset="0"/>
              </a:rPr>
              <a:t>una</a:t>
            </a:r>
            <a:r>
              <a:rPr lang="en-US" altLang="en-US" sz="2600" dirty="0">
                <a:solidFill>
                  <a:srgbClr val="A3D8EA"/>
                </a:solidFill>
                <a:latin typeface="Arial" pitchFamily="34" charset="0"/>
              </a:rPr>
              <a:t> </a:t>
            </a:r>
            <a:r>
              <a:rPr lang="en-US" altLang="en-US" sz="2600" dirty="0" err="1">
                <a:solidFill>
                  <a:srgbClr val="A3D8EA"/>
                </a:solidFill>
                <a:latin typeface="Arial" pitchFamily="34" charset="0"/>
              </a:rPr>
              <a:t>huella</a:t>
            </a:r>
            <a:r>
              <a:rPr lang="en-US" altLang="en-US" sz="2600" dirty="0">
                <a:solidFill>
                  <a:srgbClr val="A3D8EA"/>
                </a:solidFill>
                <a:latin typeface="Arial" pitchFamily="34" charset="0"/>
              </a:rPr>
              <a:t> de </a:t>
            </a:r>
            <a:r>
              <a:rPr lang="en-US" altLang="en-US" sz="2600" dirty="0" err="1">
                <a:solidFill>
                  <a:srgbClr val="A3D8EA"/>
                </a:solidFill>
                <a:latin typeface="Arial" pitchFamily="34" charset="0"/>
              </a:rPr>
              <a:t>agua</a:t>
            </a:r>
            <a:endParaRPr lang="en-US" altLang="en-US" sz="2600" dirty="0">
              <a:solidFill>
                <a:srgbClr val="FFFFFF"/>
              </a:solidFill>
              <a:latin typeface="Arial" pitchFamily="34" charset="0"/>
            </a:endParaRPr>
          </a:p>
        </p:txBody>
      </p:sp>
      <p:pic>
        <p:nvPicPr>
          <p:cNvPr id="27" name="Picture 2" descr="logo - Copy.png"/>
          <p:cNvPicPr>
            <a:picLocks noChangeAspect="1" noChangeArrowheads="1"/>
          </p:cNvPicPr>
          <p:nvPr/>
        </p:nvPicPr>
        <p:blipFill rotWithShape="1">
          <a:blip r:embed="rId3" cstate="print">
            <a:clrChange>
              <a:clrFrom>
                <a:srgbClr val="FFFEFD"/>
              </a:clrFrom>
              <a:clrTo>
                <a:srgbClr val="FFFEFD">
                  <a:alpha val="0"/>
                </a:srgbClr>
              </a:clrTo>
            </a:clrChange>
            <a:extLst>
              <a:ext uri="{28A0092B-C50C-407E-A947-70E740481C1C}">
                <a14:useLocalDpi xmlns:a14="http://schemas.microsoft.com/office/drawing/2010/main" val="0"/>
              </a:ext>
            </a:extLst>
          </a:blip>
          <a:srcRect b="31227"/>
          <a:stretch/>
        </p:blipFill>
        <p:spPr bwMode="auto">
          <a:xfrm>
            <a:off x="326791" y="6403629"/>
            <a:ext cx="2488996" cy="3273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179295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2000"/>
                                        <p:tgtEl>
                                          <p:spTgt spid="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2000"/>
                                        <p:tgtEl>
                                          <p:spTgt spid="7"/>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4338" name="Picture 2" descr="PAP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700" y="-12700"/>
            <a:ext cx="9169400" cy="688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39" name="Rectangle 1045"/>
          <p:cNvSpPr>
            <a:spLocks noChangeArrowheads="1"/>
          </p:cNvSpPr>
          <p:nvPr/>
        </p:nvSpPr>
        <p:spPr bwMode="auto">
          <a:xfrm>
            <a:off x="5029200" y="6604000"/>
            <a:ext cx="411480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tabLst>
                <a:tab pos="0" algn="l"/>
              </a:tabLst>
              <a:defRPr sz="2400">
                <a:solidFill>
                  <a:schemeClr val="bg1"/>
                </a:solidFill>
                <a:latin typeface="Times New Roman" pitchFamily="18" charset="0"/>
                <a:ea typeface="MS Gothic" pitchFamily="49" charset="-128"/>
              </a:defRPr>
            </a:lvl1pPr>
            <a:lvl2pPr>
              <a:tabLst>
                <a:tab pos="0" algn="l"/>
              </a:tabLst>
              <a:defRPr sz="2400">
                <a:solidFill>
                  <a:schemeClr val="bg1"/>
                </a:solidFill>
                <a:latin typeface="Times New Roman" pitchFamily="18" charset="0"/>
                <a:ea typeface="MS Gothic" pitchFamily="49" charset="-128"/>
              </a:defRPr>
            </a:lvl2pPr>
            <a:lvl3pPr>
              <a:tabLst>
                <a:tab pos="0" algn="l"/>
              </a:tabLst>
              <a:defRPr sz="2400">
                <a:solidFill>
                  <a:schemeClr val="bg1"/>
                </a:solidFill>
                <a:latin typeface="Times New Roman" pitchFamily="18" charset="0"/>
                <a:ea typeface="MS Gothic" pitchFamily="49" charset="-128"/>
              </a:defRPr>
            </a:lvl3pPr>
            <a:lvl4pPr>
              <a:tabLst>
                <a:tab pos="0" algn="l"/>
              </a:tabLst>
              <a:defRPr sz="2400">
                <a:solidFill>
                  <a:schemeClr val="bg1"/>
                </a:solidFill>
                <a:latin typeface="Times New Roman" pitchFamily="18" charset="0"/>
                <a:ea typeface="MS Gothic" pitchFamily="49" charset="-128"/>
              </a:defRPr>
            </a:lvl4pPr>
            <a:lvl5pPr>
              <a:tabLst>
                <a:tab pos="0" algn="l"/>
              </a:tabLst>
              <a:defRPr sz="2400">
                <a:solidFill>
                  <a:schemeClr val="bg1"/>
                </a:solidFill>
                <a:latin typeface="Times New Roman" pitchFamily="18" charset="0"/>
                <a:ea typeface="MS Gothic" pitchFamily="49" charset="-128"/>
              </a:defRPr>
            </a:lvl5pPr>
            <a:lvl6pPr marL="2514600" indent="-228600" algn="r" eaLnBrk="0" fontAlgn="base" hangingPunct="0">
              <a:spcBef>
                <a:spcPct val="0"/>
              </a:spcBef>
              <a:spcAft>
                <a:spcPct val="0"/>
              </a:spcAft>
              <a:buClr>
                <a:srgbClr val="000000"/>
              </a:buClr>
              <a:buSzPct val="100000"/>
              <a:buFont typeface="Times New Roman" pitchFamily="18" charset="0"/>
              <a:tabLst>
                <a:tab pos="0" algn="l"/>
              </a:tabLst>
              <a:defRPr sz="2400">
                <a:solidFill>
                  <a:schemeClr val="bg1"/>
                </a:solidFill>
                <a:latin typeface="Times New Roman" pitchFamily="18" charset="0"/>
                <a:ea typeface="MS Gothic" pitchFamily="49" charset="-128"/>
              </a:defRPr>
            </a:lvl6pPr>
            <a:lvl7pPr marL="2971800" indent="-228600" algn="r" eaLnBrk="0" fontAlgn="base" hangingPunct="0">
              <a:spcBef>
                <a:spcPct val="0"/>
              </a:spcBef>
              <a:spcAft>
                <a:spcPct val="0"/>
              </a:spcAft>
              <a:buClr>
                <a:srgbClr val="000000"/>
              </a:buClr>
              <a:buSzPct val="100000"/>
              <a:buFont typeface="Times New Roman" pitchFamily="18" charset="0"/>
              <a:tabLst>
                <a:tab pos="0" algn="l"/>
              </a:tabLst>
              <a:defRPr sz="2400">
                <a:solidFill>
                  <a:schemeClr val="bg1"/>
                </a:solidFill>
                <a:latin typeface="Times New Roman" pitchFamily="18" charset="0"/>
                <a:ea typeface="MS Gothic" pitchFamily="49" charset="-128"/>
              </a:defRPr>
            </a:lvl7pPr>
            <a:lvl8pPr marL="3429000" indent="-228600" algn="r" eaLnBrk="0" fontAlgn="base" hangingPunct="0">
              <a:spcBef>
                <a:spcPct val="0"/>
              </a:spcBef>
              <a:spcAft>
                <a:spcPct val="0"/>
              </a:spcAft>
              <a:buClr>
                <a:srgbClr val="000000"/>
              </a:buClr>
              <a:buSzPct val="100000"/>
              <a:buFont typeface="Times New Roman" pitchFamily="18" charset="0"/>
              <a:tabLst>
                <a:tab pos="0" algn="l"/>
              </a:tabLst>
              <a:defRPr sz="2400">
                <a:solidFill>
                  <a:schemeClr val="bg1"/>
                </a:solidFill>
                <a:latin typeface="Times New Roman" pitchFamily="18" charset="0"/>
                <a:ea typeface="MS Gothic" pitchFamily="49" charset="-128"/>
              </a:defRPr>
            </a:lvl8pPr>
            <a:lvl9pPr marL="3886200" indent="-228600" algn="r" eaLnBrk="0" fontAlgn="base" hangingPunct="0">
              <a:spcBef>
                <a:spcPct val="0"/>
              </a:spcBef>
              <a:spcAft>
                <a:spcPct val="0"/>
              </a:spcAft>
              <a:buClr>
                <a:srgbClr val="000000"/>
              </a:buClr>
              <a:buSzPct val="100000"/>
              <a:buFont typeface="Times New Roman" pitchFamily="18" charset="0"/>
              <a:tabLst>
                <a:tab pos="0" algn="l"/>
              </a:tabLst>
              <a:defRPr sz="2400">
                <a:solidFill>
                  <a:schemeClr val="bg1"/>
                </a:solidFill>
                <a:latin typeface="Times New Roman" pitchFamily="18" charset="0"/>
                <a:ea typeface="MS Gothic" pitchFamily="49" charset="-128"/>
              </a:defRPr>
            </a:lvl9pPr>
          </a:lstStyle>
          <a:p>
            <a:pPr algn="r" eaLnBrk="0" fontAlgn="base" hangingPunct="0">
              <a:lnSpc>
                <a:spcPct val="80000"/>
              </a:lnSpc>
              <a:spcBef>
                <a:spcPct val="20000"/>
              </a:spcBef>
              <a:spcAft>
                <a:spcPct val="0"/>
              </a:spcAft>
              <a:buClr>
                <a:srgbClr val="CCFFFF"/>
              </a:buClr>
              <a:buSzPct val="80000"/>
              <a:buFont typeface="Monotype Sorts" pitchFamily="2" charset="2"/>
              <a:buNone/>
            </a:pPr>
            <a:r>
              <a:rPr lang="nl-NL" altLang="en-US" sz="1200">
                <a:solidFill>
                  <a:srgbClr val="000000"/>
                </a:solidFill>
                <a:latin typeface="Arial" charset="0"/>
              </a:rPr>
              <a:t>[Hoekstra &amp; Chapagain, 2008]</a:t>
            </a:r>
            <a:endParaRPr lang="en-GB" altLang="en-US" sz="1200">
              <a:solidFill>
                <a:srgbClr val="000000"/>
              </a:solidFill>
              <a:latin typeface="Arial" charset="0"/>
            </a:endParaRPr>
          </a:p>
        </p:txBody>
      </p:sp>
      <p:sp>
        <p:nvSpPr>
          <p:cNvPr id="2" name="1 CuadroTexto"/>
          <p:cNvSpPr txBox="1"/>
          <p:nvPr/>
        </p:nvSpPr>
        <p:spPr>
          <a:xfrm>
            <a:off x="1752600" y="2438400"/>
            <a:ext cx="3733800" cy="1754326"/>
          </a:xfrm>
          <a:prstGeom prst="rect">
            <a:avLst/>
          </a:prstGeom>
          <a:noFill/>
        </p:spPr>
        <p:txBody>
          <a:bodyPr wrap="square" rtlCol="0">
            <a:spAutoFit/>
          </a:bodyPr>
          <a:lstStyle/>
          <a:p>
            <a:r>
              <a:rPr lang="es-DO" sz="3600" dirty="0"/>
              <a:t>La “huella” de algunos artículos comunes…</a:t>
            </a:r>
          </a:p>
        </p:txBody>
      </p:sp>
      <p:pic>
        <p:nvPicPr>
          <p:cNvPr id="5"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240" y="5561033"/>
            <a:ext cx="2726267" cy="1042967"/>
          </a:xfrm>
          <a:prstGeom prst="rect">
            <a:avLst/>
          </a:prstGeom>
        </p:spPr>
      </p:pic>
    </p:spTree>
    <p:extLst>
      <p:ext uri="{BB962C8B-B14F-4D97-AF65-F5344CB8AC3E}">
        <p14:creationId xmlns:p14="http://schemas.microsoft.com/office/powerpoint/2010/main" val="3783076172"/>
      </p:ext>
    </p:extLst>
  </p:cSld>
  <p:clrMapOvr>
    <a:masterClrMapping/>
  </p:clrMapOvr>
  <p:transition spd="med" advClick="0" advTm="10000"/>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1122" name="Picture 2" descr="wi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700" y="-12700"/>
            <a:ext cx="9169400" cy="688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1123" name="Rectangle 1045"/>
          <p:cNvSpPr>
            <a:spLocks noChangeArrowheads="1"/>
          </p:cNvSpPr>
          <p:nvPr/>
        </p:nvSpPr>
        <p:spPr bwMode="auto">
          <a:xfrm>
            <a:off x="5029200" y="6604000"/>
            <a:ext cx="411480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tabLst>
                <a:tab pos="0" algn="l"/>
              </a:tabLst>
              <a:defRPr sz="2400">
                <a:solidFill>
                  <a:schemeClr val="tx1"/>
                </a:solidFill>
                <a:latin typeface="Times New Roman" pitchFamily="18" charset="0"/>
              </a:defRPr>
            </a:lvl1pPr>
            <a:lvl2pPr marL="742950" indent="-285750">
              <a:tabLst>
                <a:tab pos="0" algn="l"/>
              </a:tabLst>
              <a:defRPr sz="2400">
                <a:solidFill>
                  <a:schemeClr val="tx1"/>
                </a:solidFill>
                <a:latin typeface="Times New Roman" pitchFamily="18" charset="0"/>
              </a:defRPr>
            </a:lvl2pPr>
            <a:lvl3pPr marL="1143000" indent="-228600">
              <a:tabLst>
                <a:tab pos="0" algn="l"/>
              </a:tabLst>
              <a:defRPr sz="2400">
                <a:solidFill>
                  <a:schemeClr val="tx1"/>
                </a:solidFill>
                <a:latin typeface="Times New Roman" pitchFamily="18" charset="0"/>
              </a:defRPr>
            </a:lvl3pPr>
            <a:lvl4pPr marL="1600200" indent="-228600">
              <a:tabLst>
                <a:tab pos="0" algn="l"/>
              </a:tabLst>
              <a:defRPr sz="2400">
                <a:solidFill>
                  <a:schemeClr val="tx1"/>
                </a:solidFill>
                <a:latin typeface="Times New Roman" pitchFamily="18" charset="0"/>
              </a:defRPr>
            </a:lvl4pPr>
            <a:lvl5pPr marL="2057400" indent="-228600">
              <a:tabLst>
                <a:tab pos="0" algn="l"/>
              </a:tabLst>
              <a:defRPr sz="2400">
                <a:solidFill>
                  <a:schemeClr val="tx1"/>
                </a:solidFill>
                <a:latin typeface="Times New Roman" pitchFamily="18" charset="0"/>
              </a:defRPr>
            </a:lvl5pPr>
            <a:lvl6pPr marL="2514600" indent="-228600" algn="r" eaLnBrk="0" fontAlgn="base" hangingPunct="0">
              <a:spcBef>
                <a:spcPct val="0"/>
              </a:spcBef>
              <a:spcAft>
                <a:spcPct val="0"/>
              </a:spcAft>
              <a:tabLst>
                <a:tab pos="0" algn="l"/>
              </a:tabLst>
              <a:defRPr sz="2400">
                <a:solidFill>
                  <a:schemeClr val="tx1"/>
                </a:solidFill>
                <a:latin typeface="Times New Roman" pitchFamily="18" charset="0"/>
              </a:defRPr>
            </a:lvl6pPr>
            <a:lvl7pPr marL="2971800" indent="-228600" algn="r" eaLnBrk="0" fontAlgn="base" hangingPunct="0">
              <a:spcBef>
                <a:spcPct val="0"/>
              </a:spcBef>
              <a:spcAft>
                <a:spcPct val="0"/>
              </a:spcAft>
              <a:tabLst>
                <a:tab pos="0" algn="l"/>
              </a:tabLst>
              <a:defRPr sz="2400">
                <a:solidFill>
                  <a:schemeClr val="tx1"/>
                </a:solidFill>
                <a:latin typeface="Times New Roman" pitchFamily="18" charset="0"/>
              </a:defRPr>
            </a:lvl7pPr>
            <a:lvl8pPr marL="3429000" indent="-228600" algn="r" eaLnBrk="0" fontAlgn="base" hangingPunct="0">
              <a:spcBef>
                <a:spcPct val="0"/>
              </a:spcBef>
              <a:spcAft>
                <a:spcPct val="0"/>
              </a:spcAft>
              <a:tabLst>
                <a:tab pos="0" algn="l"/>
              </a:tabLst>
              <a:defRPr sz="2400">
                <a:solidFill>
                  <a:schemeClr val="tx1"/>
                </a:solidFill>
                <a:latin typeface="Times New Roman" pitchFamily="18" charset="0"/>
              </a:defRPr>
            </a:lvl8pPr>
            <a:lvl9pPr marL="3886200" indent="-228600" algn="r" eaLnBrk="0" fontAlgn="base" hangingPunct="0">
              <a:spcBef>
                <a:spcPct val="0"/>
              </a:spcBef>
              <a:spcAft>
                <a:spcPct val="0"/>
              </a:spcAft>
              <a:tabLst>
                <a:tab pos="0" algn="l"/>
              </a:tabLst>
              <a:defRPr sz="2400">
                <a:solidFill>
                  <a:schemeClr val="tx1"/>
                </a:solidFill>
                <a:latin typeface="Times New Roman" pitchFamily="18" charset="0"/>
              </a:defRPr>
            </a:lvl9pPr>
          </a:lstStyle>
          <a:p>
            <a:pPr algn="r" eaLnBrk="0" fontAlgn="base" hangingPunct="0">
              <a:lnSpc>
                <a:spcPct val="80000"/>
              </a:lnSpc>
              <a:spcBef>
                <a:spcPct val="20000"/>
              </a:spcBef>
              <a:spcAft>
                <a:spcPct val="0"/>
              </a:spcAft>
              <a:buClr>
                <a:srgbClr val="CCFFFF"/>
              </a:buClr>
              <a:buSzPct val="80000"/>
              <a:buFont typeface="Monotype Sorts" pitchFamily="2" charset="2"/>
              <a:buNone/>
            </a:pPr>
            <a:r>
              <a:rPr lang="nl-NL" altLang="en-US" sz="1200">
                <a:solidFill>
                  <a:srgbClr val="000000"/>
                </a:solidFill>
                <a:latin typeface="Arial" pitchFamily="34" charset="0"/>
              </a:rPr>
              <a:t>[Hoekstra &amp; Chapagain, 2008]</a:t>
            </a:r>
            <a:endParaRPr lang="en-GB" altLang="en-US" sz="1200">
              <a:solidFill>
                <a:srgbClr val="000000"/>
              </a:solidFill>
              <a:latin typeface="Arial" pitchFamily="34" charset="0"/>
            </a:endParaRPr>
          </a:p>
        </p:txBody>
      </p:sp>
    </p:spTree>
    <p:extLst>
      <p:ext uri="{BB962C8B-B14F-4D97-AF65-F5344CB8AC3E}">
        <p14:creationId xmlns:p14="http://schemas.microsoft.com/office/powerpoint/2010/main" val="311134733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266" name="Picture 2" descr="cup of cofe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700" y="-12700"/>
            <a:ext cx="9169400" cy="688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7" name="Rectangle 1045"/>
          <p:cNvSpPr>
            <a:spLocks noChangeArrowheads="1"/>
          </p:cNvSpPr>
          <p:nvPr/>
        </p:nvSpPr>
        <p:spPr bwMode="auto">
          <a:xfrm>
            <a:off x="5029200" y="6604000"/>
            <a:ext cx="411480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tabLst>
                <a:tab pos="0" algn="l"/>
              </a:tabLst>
              <a:defRPr sz="2400">
                <a:solidFill>
                  <a:schemeClr val="bg1"/>
                </a:solidFill>
                <a:latin typeface="Times New Roman" pitchFamily="18" charset="0"/>
                <a:ea typeface="MS Gothic" pitchFamily="49" charset="-128"/>
              </a:defRPr>
            </a:lvl1pPr>
            <a:lvl2pPr>
              <a:tabLst>
                <a:tab pos="0" algn="l"/>
              </a:tabLst>
              <a:defRPr sz="2400">
                <a:solidFill>
                  <a:schemeClr val="bg1"/>
                </a:solidFill>
                <a:latin typeface="Times New Roman" pitchFamily="18" charset="0"/>
                <a:ea typeface="MS Gothic" pitchFamily="49" charset="-128"/>
              </a:defRPr>
            </a:lvl2pPr>
            <a:lvl3pPr>
              <a:tabLst>
                <a:tab pos="0" algn="l"/>
              </a:tabLst>
              <a:defRPr sz="2400">
                <a:solidFill>
                  <a:schemeClr val="bg1"/>
                </a:solidFill>
                <a:latin typeface="Times New Roman" pitchFamily="18" charset="0"/>
                <a:ea typeface="MS Gothic" pitchFamily="49" charset="-128"/>
              </a:defRPr>
            </a:lvl3pPr>
            <a:lvl4pPr>
              <a:tabLst>
                <a:tab pos="0" algn="l"/>
              </a:tabLst>
              <a:defRPr sz="2400">
                <a:solidFill>
                  <a:schemeClr val="bg1"/>
                </a:solidFill>
                <a:latin typeface="Times New Roman" pitchFamily="18" charset="0"/>
                <a:ea typeface="MS Gothic" pitchFamily="49" charset="-128"/>
              </a:defRPr>
            </a:lvl4pPr>
            <a:lvl5pPr>
              <a:tabLst>
                <a:tab pos="0" algn="l"/>
              </a:tabLst>
              <a:defRPr sz="2400">
                <a:solidFill>
                  <a:schemeClr val="bg1"/>
                </a:solidFill>
                <a:latin typeface="Times New Roman" pitchFamily="18" charset="0"/>
                <a:ea typeface="MS Gothic" pitchFamily="49" charset="-128"/>
              </a:defRPr>
            </a:lvl5pPr>
            <a:lvl6pPr marL="2514600" indent="-228600" algn="r" eaLnBrk="0" fontAlgn="base" hangingPunct="0">
              <a:spcBef>
                <a:spcPct val="0"/>
              </a:spcBef>
              <a:spcAft>
                <a:spcPct val="0"/>
              </a:spcAft>
              <a:buClr>
                <a:srgbClr val="000000"/>
              </a:buClr>
              <a:buSzPct val="100000"/>
              <a:buFont typeface="Times New Roman" pitchFamily="18" charset="0"/>
              <a:tabLst>
                <a:tab pos="0" algn="l"/>
              </a:tabLst>
              <a:defRPr sz="2400">
                <a:solidFill>
                  <a:schemeClr val="bg1"/>
                </a:solidFill>
                <a:latin typeface="Times New Roman" pitchFamily="18" charset="0"/>
                <a:ea typeface="MS Gothic" pitchFamily="49" charset="-128"/>
              </a:defRPr>
            </a:lvl6pPr>
            <a:lvl7pPr marL="2971800" indent="-228600" algn="r" eaLnBrk="0" fontAlgn="base" hangingPunct="0">
              <a:spcBef>
                <a:spcPct val="0"/>
              </a:spcBef>
              <a:spcAft>
                <a:spcPct val="0"/>
              </a:spcAft>
              <a:buClr>
                <a:srgbClr val="000000"/>
              </a:buClr>
              <a:buSzPct val="100000"/>
              <a:buFont typeface="Times New Roman" pitchFamily="18" charset="0"/>
              <a:tabLst>
                <a:tab pos="0" algn="l"/>
              </a:tabLst>
              <a:defRPr sz="2400">
                <a:solidFill>
                  <a:schemeClr val="bg1"/>
                </a:solidFill>
                <a:latin typeface="Times New Roman" pitchFamily="18" charset="0"/>
                <a:ea typeface="MS Gothic" pitchFamily="49" charset="-128"/>
              </a:defRPr>
            </a:lvl7pPr>
            <a:lvl8pPr marL="3429000" indent="-228600" algn="r" eaLnBrk="0" fontAlgn="base" hangingPunct="0">
              <a:spcBef>
                <a:spcPct val="0"/>
              </a:spcBef>
              <a:spcAft>
                <a:spcPct val="0"/>
              </a:spcAft>
              <a:buClr>
                <a:srgbClr val="000000"/>
              </a:buClr>
              <a:buSzPct val="100000"/>
              <a:buFont typeface="Times New Roman" pitchFamily="18" charset="0"/>
              <a:tabLst>
                <a:tab pos="0" algn="l"/>
              </a:tabLst>
              <a:defRPr sz="2400">
                <a:solidFill>
                  <a:schemeClr val="bg1"/>
                </a:solidFill>
                <a:latin typeface="Times New Roman" pitchFamily="18" charset="0"/>
                <a:ea typeface="MS Gothic" pitchFamily="49" charset="-128"/>
              </a:defRPr>
            </a:lvl8pPr>
            <a:lvl9pPr marL="3886200" indent="-228600" algn="r" eaLnBrk="0" fontAlgn="base" hangingPunct="0">
              <a:spcBef>
                <a:spcPct val="0"/>
              </a:spcBef>
              <a:spcAft>
                <a:spcPct val="0"/>
              </a:spcAft>
              <a:buClr>
                <a:srgbClr val="000000"/>
              </a:buClr>
              <a:buSzPct val="100000"/>
              <a:buFont typeface="Times New Roman" pitchFamily="18" charset="0"/>
              <a:tabLst>
                <a:tab pos="0" algn="l"/>
              </a:tabLst>
              <a:defRPr sz="2400">
                <a:solidFill>
                  <a:schemeClr val="bg1"/>
                </a:solidFill>
                <a:latin typeface="Times New Roman" pitchFamily="18" charset="0"/>
                <a:ea typeface="MS Gothic" pitchFamily="49" charset="-128"/>
              </a:defRPr>
            </a:lvl9pPr>
          </a:lstStyle>
          <a:p>
            <a:pPr algn="r" eaLnBrk="0" fontAlgn="base" hangingPunct="0">
              <a:lnSpc>
                <a:spcPct val="80000"/>
              </a:lnSpc>
              <a:spcBef>
                <a:spcPct val="20000"/>
              </a:spcBef>
              <a:spcAft>
                <a:spcPct val="0"/>
              </a:spcAft>
              <a:buClr>
                <a:srgbClr val="CCFFFF"/>
              </a:buClr>
              <a:buSzPct val="80000"/>
              <a:buFont typeface="Monotype Sorts" pitchFamily="2" charset="2"/>
              <a:buNone/>
            </a:pPr>
            <a:r>
              <a:rPr lang="nl-NL" altLang="en-US" sz="1200">
                <a:solidFill>
                  <a:srgbClr val="000000"/>
                </a:solidFill>
                <a:latin typeface="Arial" charset="0"/>
              </a:rPr>
              <a:t>[Hoekstra &amp; Chapagain, 2008]</a:t>
            </a:r>
            <a:endParaRPr lang="en-GB" altLang="en-US" sz="1200">
              <a:solidFill>
                <a:srgbClr val="000000"/>
              </a:solidFill>
              <a:latin typeface="Arial" charset="0"/>
            </a:endParaRPr>
          </a:p>
        </p:txBody>
      </p:sp>
      <p:sp>
        <p:nvSpPr>
          <p:cNvPr id="11268" name="Rectangle 1045"/>
          <p:cNvSpPr>
            <a:spLocks noChangeArrowheads="1"/>
          </p:cNvSpPr>
          <p:nvPr/>
        </p:nvSpPr>
        <p:spPr bwMode="auto">
          <a:xfrm>
            <a:off x="250825" y="188913"/>
            <a:ext cx="8569325"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tabLst>
                <a:tab pos="0" algn="l"/>
              </a:tabLst>
              <a:defRPr sz="2400">
                <a:solidFill>
                  <a:schemeClr val="bg1"/>
                </a:solidFill>
                <a:latin typeface="Times New Roman" pitchFamily="18" charset="0"/>
                <a:ea typeface="MS Gothic" pitchFamily="49" charset="-128"/>
              </a:defRPr>
            </a:lvl1pPr>
            <a:lvl2pPr>
              <a:tabLst>
                <a:tab pos="0" algn="l"/>
              </a:tabLst>
              <a:defRPr sz="2400">
                <a:solidFill>
                  <a:schemeClr val="bg1"/>
                </a:solidFill>
                <a:latin typeface="Times New Roman" pitchFamily="18" charset="0"/>
                <a:ea typeface="MS Gothic" pitchFamily="49" charset="-128"/>
              </a:defRPr>
            </a:lvl2pPr>
            <a:lvl3pPr>
              <a:tabLst>
                <a:tab pos="0" algn="l"/>
              </a:tabLst>
              <a:defRPr sz="2400">
                <a:solidFill>
                  <a:schemeClr val="bg1"/>
                </a:solidFill>
                <a:latin typeface="Times New Roman" pitchFamily="18" charset="0"/>
                <a:ea typeface="MS Gothic" pitchFamily="49" charset="-128"/>
              </a:defRPr>
            </a:lvl3pPr>
            <a:lvl4pPr>
              <a:tabLst>
                <a:tab pos="0" algn="l"/>
              </a:tabLst>
              <a:defRPr sz="2400">
                <a:solidFill>
                  <a:schemeClr val="bg1"/>
                </a:solidFill>
                <a:latin typeface="Times New Roman" pitchFamily="18" charset="0"/>
                <a:ea typeface="MS Gothic" pitchFamily="49" charset="-128"/>
              </a:defRPr>
            </a:lvl4pPr>
            <a:lvl5pPr>
              <a:tabLst>
                <a:tab pos="0" algn="l"/>
              </a:tabLst>
              <a:defRPr sz="2400">
                <a:solidFill>
                  <a:schemeClr val="bg1"/>
                </a:solidFill>
                <a:latin typeface="Times New Roman" pitchFamily="18" charset="0"/>
                <a:ea typeface="MS Gothic" pitchFamily="49" charset="-128"/>
              </a:defRPr>
            </a:lvl5pPr>
            <a:lvl6pPr marL="2514600" indent="-228600" algn="r" eaLnBrk="0" fontAlgn="base" hangingPunct="0">
              <a:spcBef>
                <a:spcPct val="0"/>
              </a:spcBef>
              <a:spcAft>
                <a:spcPct val="0"/>
              </a:spcAft>
              <a:buClr>
                <a:srgbClr val="000000"/>
              </a:buClr>
              <a:buSzPct val="100000"/>
              <a:buFont typeface="Times New Roman" pitchFamily="18" charset="0"/>
              <a:tabLst>
                <a:tab pos="0" algn="l"/>
              </a:tabLst>
              <a:defRPr sz="2400">
                <a:solidFill>
                  <a:schemeClr val="bg1"/>
                </a:solidFill>
                <a:latin typeface="Times New Roman" pitchFamily="18" charset="0"/>
                <a:ea typeface="MS Gothic" pitchFamily="49" charset="-128"/>
              </a:defRPr>
            </a:lvl6pPr>
            <a:lvl7pPr marL="2971800" indent="-228600" algn="r" eaLnBrk="0" fontAlgn="base" hangingPunct="0">
              <a:spcBef>
                <a:spcPct val="0"/>
              </a:spcBef>
              <a:spcAft>
                <a:spcPct val="0"/>
              </a:spcAft>
              <a:buClr>
                <a:srgbClr val="000000"/>
              </a:buClr>
              <a:buSzPct val="100000"/>
              <a:buFont typeface="Times New Roman" pitchFamily="18" charset="0"/>
              <a:tabLst>
                <a:tab pos="0" algn="l"/>
              </a:tabLst>
              <a:defRPr sz="2400">
                <a:solidFill>
                  <a:schemeClr val="bg1"/>
                </a:solidFill>
                <a:latin typeface="Times New Roman" pitchFamily="18" charset="0"/>
                <a:ea typeface="MS Gothic" pitchFamily="49" charset="-128"/>
              </a:defRPr>
            </a:lvl7pPr>
            <a:lvl8pPr marL="3429000" indent="-228600" algn="r" eaLnBrk="0" fontAlgn="base" hangingPunct="0">
              <a:spcBef>
                <a:spcPct val="0"/>
              </a:spcBef>
              <a:spcAft>
                <a:spcPct val="0"/>
              </a:spcAft>
              <a:buClr>
                <a:srgbClr val="000000"/>
              </a:buClr>
              <a:buSzPct val="100000"/>
              <a:buFont typeface="Times New Roman" pitchFamily="18" charset="0"/>
              <a:tabLst>
                <a:tab pos="0" algn="l"/>
              </a:tabLst>
              <a:defRPr sz="2400">
                <a:solidFill>
                  <a:schemeClr val="bg1"/>
                </a:solidFill>
                <a:latin typeface="Times New Roman" pitchFamily="18" charset="0"/>
                <a:ea typeface="MS Gothic" pitchFamily="49" charset="-128"/>
              </a:defRPr>
            </a:lvl8pPr>
            <a:lvl9pPr marL="3886200" indent="-228600" algn="r" eaLnBrk="0" fontAlgn="base" hangingPunct="0">
              <a:spcBef>
                <a:spcPct val="0"/>
              </a:spcBef>
              <a:spcAft>
                <a:spcPct val="0"/>
              </a:spcAft>
              <a:buClr>
                <a:srgbClr val="000000"/>
              </a:buClr>
              <a:buSzPct val="100000"/>
              <a:buFont typeface="Times New Roman" pitchFamily="18" charset="0"/>
              <a:tabLst>
                <a:tab pos="0" algn="l"/>
              </a:tabLst>
              <a:defRPr sz="2400">
                <a:solidFill>
                  <a:schemeClr val="bg1"/>
                </a:solidFill>
                <a:latin typeface="Times New Roman" pitchFamily="18" charset="0"/>
                <a:ea typeface="MS Gothic" pitchFamily="49" charset="-128"/>
              </a:defRPr>
            </a:lvl9pPr>
          </a:lstStyle>
          <a:p>
            <a:pPr algn="ctr" eaLnBrk="0" fontAlgn="base" hangingPunct="0">
              <a:lnSpc>
                <a:spcPct val="80000"/>
              </a:lnSpc>
              <a:spcBef>
                <a:spcPct val="20000"/>
              </a:spcBef>
              <a:spcAft>
                <a:spcPct val="0"/>
              </a:spcAft>
              <a:buClr>
                <a:srgbClr val="CCFFFF"/>
              </a:buClr>
              <a:buSzPct val="80000"/>
              <a:buFont typeface="Monotype Sorts" pitchFamily="2" charset="2"/>
              <a:buNone/>
            </a:pPr>
            <a:endParaRPr lang="en-GB" altLang="en-US" sz="1200" dirty="0">
              <a:solidFill>
                <a:srgbClr val="000000"/>
              </a:solidFill>
              <a:latin typeface="Arial" charset="0"/>
            </a:endParaRPr>
          </a:p>
        </p:txBody>
      </p:sp>
    </p:spTree>
    <p:extLst>
      <p:ext uri="{BB962C8B-B14F-4D97-AF65-F5344CB8AC3E}">
        <p14:creationId xmlns:p14="http://schemas.microsoft.com/office/powerpoint/2010/main" val="2834314432"/>
      </p:ext>
    </p:extLst>
  </p:cSld>
  <p:clrMapOvr>
    <a:masterClrMapping/>
  </p:clrMapOvr>
  <p:transition spd="med" advClick="0" advTm="15000"/>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482" name="Picture 1026" descr="SUG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700" y="-12700"/>
            <a:ext cx="9169400" cy="688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3" name="Rectangle 1045"/>
          <p:cNvSpPr>
            <a:spLocks noChangeArrowheads="1"/>
          </p:cNvSpPr>
          <p:nvPr/>
        </p:nvSpPr>
        <p:spPr bwMode="auto">
          <a:xfrm>
            <a:off x="5029200" y="6604000"/>
            <a:ext cx="411480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tabLst>
                <a:tab pos="0" algn="l"/>
              </a:tabLst>
              <a:defRPr sz="2400">
                <a:solidFill>
                  <a:schemeClr val="tx1"/>
                </a:solidFill>
                <a:latin typeface="Times New Roman" pitchFamily="18" charset="0"/>
              </a:defRPr>
            </a:lvl1pPr>
            <a:lvl2pPr marL="742950" indent="-285750">
              <a:tabLst>
                <a:tab pos="0" algn="l"/>
              </a:tabLst>
              <a:defRPr sz="2400">
                <a:solidFill>
                  <a:schemeClr val="tx1"/>
                </a:solidFill>
                <a:latin typeface="Times New Roman" pitchFamily="18" charset="0"/>
              </a:defRPr>
            </a:lvl2pPr>
            <a:lvl3pPr marL="1143000" indent="-228600">
              <a:tabLst>
                <a:tab pos="0" algn="l"/>
              </a:tabLst>
              <a:defRPr sz="2400">
                <a:solidFill>
                  <a:schemeClr val="tx1"/>
                </a:solidFill>
                <a:latin typeface="Times New Roman" pitchFamily="18" charset="0"/>
              </a:defRPr>
            </a:lvl3pPr>
            <a:lvl4pPr marL="1600200" indent="-228600">
              <a:tabLst>
                <a:tab pos="0" algn="l"/>
              </a:tabLst>
              <a:defRPr sz="2400">
                <a:solidFill>
                  <a:schemeClr val="tx1"/>
                </a:solidFill>
                <a:latin typeface="Times New Roman" pitchFamily="18" charset="0"/>
              </a:defRPr>
            </a:lvl4pPr>
            <a:lvl5pPr marL="2057400" indent="-228600">
              <a:tabLst>
                <a:tab pos="0" algn="l"/>
              </a:tabLst>
              <a:defRPr sz="2400">
                <a:solidFill>
                  <a:schemeClr val="tx1"/>
                </a:solidFill>
                <a:latin typeface="Times New Roman" pitchFamily="18" charset="0"/>
              </a:defRPr>
            </a:lvl5pPr>
            <a:lvl6pPr marL="2514600" indent="-228600" algn="r" eaLnBrk="0" fontAlgn="base" hangingPunct="0">
              <a:spcBef>
                <a:spcPct val="0"/>
              </a:spcBef>
              <a:spcAft>
                <a:spcPct val="0"/>
              </a:spcAft>
              <a:tabLst>
                <a:tab pos="0" algn="l"/>
              </a:tabLst>
              <a:defRPr sz="2400">
                <a:solidFill>
                  <a:schemeClr val="tx1"/>
                </a:solidFill>
                <a:latin typeface="Times New Roman" pitchFamily="18" charset="0"/>
              </a:defRPr>
            </a:lvl6pPr>
            <a:lvl7pPr marL="2971800" indent="-228600" algn="r" eaLnBrk="0" fontAlgn="base" hangingPunct="0">
              <a:spcBef>
                <a:spcPct val="0"/>
              </a:spcBef>
              <a:spcAft>
                <a:spcPct val="0"/>
              </a:spcAft>
              <a:tabLst>
                <a:tab pos="0" algn="l"/>
              </a:tabLst>
              <a:defRPr sz="2400">
                <a:solidFill>
                  <a:schemeClr val="tx1"/>
                </a:solidFill>
                <a:latin typeface="Times New Roman" pitchFamily="18" charset="0"/>
              </a:defRPr>
            </a:lvl7pPr>
            <a:lvl8pPr marL="3429000" indent="-228600" algn="r" eaLnBrk="0" fontAlgn="base" hangingPunct="0">
              <a:spcBef>
                <a:spcPct val="0"/>
              </a:spcBef>
              <a:spcAft>
                <a:spcPct val="0"/>
              </a:spcAft>
              <a:tabLst>
                <a:tab pos="0" algn="l"/>
              </a:tabLst>
              <a:defRPr sz="2400">
                <a:solidFill>
                  <a:schemeClr val="tx1"/>
                </a:solidFill>
                <a:latin typeface="Times New Roman" pitchFamily="18" charset="0"/>
              </a:defRPr>
            </a:lvl8pPr>
            <a:lvl9pPr marL="3886200" indent="-228600" algn="r" eaLnBrk="0" fontAlgn="base" hangingPunct="0">
              <a:spcBef>
                <a:spcPct val="0"/>
              </a:spcBef>
              <a:spcAft>
                <a:spcPct val="0"/>
              </a:spcAft>
              <a:tabLst>
                <a:tab pos="0" algn="l"/>
              </a:tabLst>
              <a:defRPr sz="2400">
                <a:solidFill>
                  <a:schemeClr val="tx1"/>
                </a:solidFill>
                <a:latin typeface="Times New Roman" pitchFamily="18" charset="0"/>
              </a:defRPr>
            </a:lvl9pPr>
          </a:lstStyle>
          <a:p>
            <a:pPr algn="r" eaLnBrk="0" fontAlgn="base" hangingPunct="0">
              <a:lnSpc>
                <a:spcPct val="80000"/>
              </a:lnSpc>
              <a:spcBef>
                <a:spcPct val="20000"/>
              </a:spcBef>
              <a:spcAft>
                <a:spcPct val="0"/>
              </a:spcAft>
              <a:buClr>
                <a:srgbClr val="CCFFFF"/>
              </a:buClr>
              <a:buSzPct val="80000"/>
              <a:buFont typeface="Monotype Sorts" pitchFamily="2" charset="2"/>
              <a:buNone/>
            </a:pPr>
            <a:r>
              <a:rPr lang="nl-NL" altLang="en-US" sz="1200">
                <a:solidFill>
                  <a:srgbClr val="000000"/>
                </a:solidFill>
                <a:latin typeface="Arial" pitchFamily="34" charset="0"/>
              </a:rPr>
              <a:t>[Hoekstra &amp; Chapagain, 2008]</a:t>
            </a:r>
            <a:endParaRPr lang="en-GB" altLang="en-US" sz="1200">
              <a:solidFill>
                <a:srgbClr val="000000"/>
              </a:solidFill>
              <a:latin typeface="Arial" pitchFamily="34" charset="0"/>
            </a:endParaRPr>
          </a:p>
        </p:txBody>
      </p:sp>
    </p:spTree>
    <p:extLst>
      <p:ext uri="{BB962C8B-B14F-4D97-AF65-F5344CB8AC3E}">
        <p14:creationId xmlns:p14="http://schemas.microsoft.com/office/powerpoint/2010/main" val="264950814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54978" name="Picture 2" descr="CHOCOLAT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700" y="-12700"/>
            <a:ext cx="9169400" cy="688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4979" name="Rectangle 1045"/>
          <p:cNvSpPr>
            <a:spLocks noChangeArrowheads="1"/>
          </p:cNvSpPr>
          <p:nvPr/>
        </p:nvSpPr>
        <p:spPr bwMode="auto">
          <a:xfrm>
            <a:off x="5029200" y="6604000"/>
            <a:ext cx="411480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tabLst>
                <a:tab pos="0" algn="l"/>
              </a:tabLst>
              <a:defRPr sz="2400">
                <a:solidFill>
                  <a:schemeClr val="tx1"/>
                </a:solidFill>
                <a:latin typeface="Times New Roman" pitchFamily="18" charset="0"/>
              </a:defRPr>
            </a:lvl1pPr>
            <a:lvl2pPr marL="742950" indent="-285750">
              <a:tabLst>
                <a:tab pos="0" algn="l"/>
              </a:tabLst>
              <a:defRPr sz="2400">
                <a:solidFill>
                  <a:schemeClr val="tx1"/>
                </a:solidFill>
                <a:latin typeface="Times New Roman" pitchFamily="18" charset="0"/>
              </a:defRPr>
            </a:lvl2pPr>
            <a:lvl3pPr marL="1143000" indent="-228600">
              <a:tabLst>
                <a:tab pos="0" algn="l"/>
              </a:tabLst>
              <a:defRPr sz="2400">
                <a:solidFill>
                  <a:schemeClr val="tx1"/>
                </a:solidFill>
                <a:latin typeface="Times New Roman" pitchFamily="18" charset="0"/>
              </a:defRPr>
            </a:lvl3pPr>
            <a:lvl4pPr marL="1600200" indent="-228600">
              <a:tabLst>
                <a:tab pos="0" algn="l"/>
              </a:tabLst>
              <a:defRPr sz="2400">
                <a:solidFill>
                  <a:schemeClr val="tx1"/>
                </a:solidFill>
                <a:latin typeface="Times New Roman" pitchFamily="18" charset="0"/>
              </a:defRPr>
            </a:lvl4pPr>
            <a:lvl5pPr marL="2057400" indent="-228600">
              <a:tabLst>
                <a:tab pos="0" algn="l"/>
              </a:tabLst>
              <a:defRPr sz="2400">
                <a:solidFill>
                  <a:schemeClr val="tx1"/>
                </a:solidFill>
                <a:latin typeface="Times New Roman" pitchFamily="18" charset="0"/>
              </a:defRPr>
            </a:lvl5pPr>
            <a:lvl6pPr marL="2514600" indent="-228600" algn="r" eaLnBrk="0" fontAlgn="base" hangingPunct="0">
              <a:spcBef>
                <a:spcPct val="0"/>
              </a:spcBef>
              <a:spcAft>
                <a:spcPct val="0"/>
              </a:spcAft>
              <a:tabLst>
                <a:tab pos="0" algn="l"/>
              </a:tabLst>
              <a:defRPr sz="2400">
                <a:solidFill>
                  <a:schemeClr val="tx1"/>
                </a:solidFill>
                <a:latin typeface="Times New Roman" pitchFamily="18" charset="0"/>
              </a:defRPr>
            </a:lvl6pPr>
            <a:lvl7pPr marL="2971800" indent="-228600" algn="r" eaLnBrk="0" fontAlgn="base" hangingPunct="0">
              <a:spcBef>
                <a:spcPct val="0"/>
              </a:spcBef>
              <a:spcAft>
                <a:spcPct val="0"/>
              </a:spcAft>
              <a:tabLst>
                <a:tab pos="0" algn="l"/>
              </a:tabLst>
              <a:defRPr sz="2400">
                <a:solidFill>
                  <a:schemeClr val="tx1"/>
                </a:solidFill>
                <a:latin typeface="Times New Roman" pitchFamily="18" charset="0"/>
              </a:defRPr>
            </a:lvl7pPr>
            <a:lvl8pPr marL="3429000" indent="-228600" algn="r" eaLnBrk="0" fontAlgn="base" hangingPunct="0">
              <a:spcBef>
                <a:spcPct val="0"/>
              </a:spcBef>
              <a:spcAft>
                <a:spcPct val="0"/>
              </a:spcAft>
              <a:tabLst>
                <a:tab pos="0" algn="l"/>
              </a:tabLst>
              <a:defRPr sz="2400">
                <a:solidFill>
                  <a:schemeClr val="tx1"/>
                </a:solidFill>
                <a:latin typeface="Times New Roman" pitchFamily="18" charset="0"/>
              </a:defRPr>
            </a:lvl8pPr>
            <a:lvl9pPr marL="3886200" indent="-228600" algn="r" eaLnBrk="0" fontAlgn="base" hangingPunct="0">
              <a:spcBef>
                <a:spcPct val="0"/>
              </a:spcBef>
              <a:spcAft>
                <a:spcPct val="0"/>
              </a:spcAft>
              <a:tabLst>
                <a:tab pos="0" algn="l"/>
              </a:tabLst>
              <a:defRPr sz="2400">
                <a:solidFill>
                  <a:schemeClr val="tx1"/>
                </a:solidFill>
                <a:latin typeface="Times New Roman" pitchFamily="18" charset="0"/>
              </a:defRPr>
            </a:lvl9pPr>
          </a:lstStyle>
          <a:p>
            <a:pPr algn="r" eaLnBrk="0" fontAlgn="base" hangingPunct="0">
              <a:lnSpc>
                <a:spcPct val="80000"/>
              </a:lnSpc>
              <a:spcBef>
                <a:spcPct val="20000"/>
              </a:spcBef>
              <a:spcAft>
                <a:spcPct val="0"/>
              </a:spcAft>
              <a:buClr>
                <a:srgbClr val="CCFFFF"/>
              </a:buClr>
              <a:buSzPct val="80000"/>
              <a:buFont typeface="Monotype Sorts" pitchFamily="2" charset="2"/>
              <a:buNone/>
            </a:pPr>
            <a:r>
              <a:rPr lang="nl-NL" altLang="en-US" sz="1200">
                <a:solidFill>
                  <a:srgbClr val="000000"/>
                </a:solidFill>
                <a:latin typeface="Arial" pitchFamily="34" charset="0"/>
              </a:rPr>
              <a:t>[Hoekstra &amp; Chapagain, 2008]</a:t>
            </a:r>
            <a:endParaRPr lang="en-GB" altLang="en-US" sz="1200">
              <a:solidFill>
                <a:srgbClr val="000000"/>
              </a:solidFill>
              <a:latin typeface="Arial" pitchFamily="34" charset="0"/>
            </a:endParaRPr>
          </a:p>
        </p:txBody>
      </p:sp>
    </p:spTree>
    <p:extLst>
      <p:ext uri="{BB962C8B-B14F-4D97-AF65-F5344CB8AC3E}">
        <p14:creationId xmlns:p14="http://schemas.microsoft.com/office/powerpoint/2010/main" val="352435062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63170" name="Picture 2" descr="cow"/>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700" y="-12700"/>
            <a:ext cx="9169400" cy="688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3171" name="Rectangle 1045"/>
          <p:cNvSpPr>
            <a:spLocks noChangeArrowheads="1"/>
          </p:cNvSpPr>
          <p:nvPr/>
        </p:nvSpPr>
        <p:spPr bwMode="auto">
          <a:xfrm>
            <a:off x="5029200" y="6604000"/>
            <a:ext cx="411480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tabLst>
                <a:tab pos="0" algn="l"/>
              </a:tabLst>
              <a:defRPr sz="2400">
                <a:solidFill>
                  <a:schemeClr val="tx1"/>
                </a:solidFill>
                <a:latin typeface="Times New Roman" pitchFamily="18" charset="0"/>
              </a:defRPr>
            </a:lvl1pPr>
            <a:lvl2pPr marL="742950" indent="-285750">
              <a:tabLst>
                <a:tab pos="0" algn="l"/>
              </a:tabLst>
              <a:defRPr sz="2400">
                <a:solidFill>
                  <a:schemeClr val="tx1"/>
                </a:solidFill>
                <a:latin typeface="Times New Roman" pitchFamily="18" charset="0"/>
              </a:defRPr>
            </a:lvl2pPr>
            <a:lvl3pPr marL="1143000" indent="-228600">
              <a:tabLst>
                <a:tab pos="0" algn="l"/>
              </a:tabLst>
              <a:defRPr sz="2400">
                <a:solidFill>
                  <a:schemeClr val="tx1"/>
                </a:solidFill>
                <a:latin typeface="Times New Roman" pitchFamily="18" charset="0"/>
              </a:defRPr>
            </a:lvl3pPr>
            <a:lvl4pPr marL="1600200" indent="-228600">
              <a:tabLst>
                <a:tab pos="0" algn="l"/>
              </a:tabLst>
              <a:defRPr sz="2400">
                <a:solidFill>
                  <a:schemeClr val="tx1"/>
                </a:solidFill>
                <a:latin typeface="Times New Roman" pitchFamily="18" charset="0"/>
              </a:defRPr>
            </a:lvl4pPr>
            <a:lvl5pPr marL="2057400" indent="-228600">
              <a:tabLst>
                <a:tab pos="0" algn="l"/>
              </a:tabLst>
              <a:defRPr sz="2400">
                <a:solidFill>
                  <a:schemeClr val="tx1"/>
                </a:solidFill>
                <a:latin typeface="Times New Roman" pitchFamily="18" charset="0"/>
              </a:defRPr>
            </a:lvl5pPr>
            <a:lvl6pPr marL="2514600" indent="-228600" algn="r" eaLnBrk="0" fontAlgn="base" hangingPunct="0">
              <a:spcBef>
                <a:spcPct val="0"/>
              </a:spcBef>
              <a:spcAft>
                <a:spcPct val="0"/>
              </a:spcAft>
              <a:tabLst>
                <a:tab pos="0" algn="l"/>
              </a:tabLst>
              <a:defRPr sz="2400">
                <a:solidFill>
                  <a:schemeClr val="tx1"/>
                </a:solidFill>
                <a:latin typeface="Times New Roman" pitchFamily="18" charset="0"/>
              </a:defRPr>
            </a:lvl6pPr>
            <a:lvl7pPr marL="2971800" indent="-228600" algn="r" eaLnBrk="0" fontAlgn="base" hangingPunct="0">
              <a:spcBef>
                <a:spcPct val="0"/>
              </a:spcBef>
              <a:spcAft>
                <a:spcPct val="0"/>
              </a:spcAft>
              <a:tabLst>
                <a:tab pos="0" algn="l"/>
              </a:tabLst>
              <a:defRPr sz="2400">
                <a:solidFill>
                  <a:schemeClr val="tx1"/>
                </a:solidFill>
                <a:latin typeface="Times New Roman" pitchFamily="18" charset="0"/>
              </a:defRPr>
            </a:lvl7pPr>
            <a:lvl8pPr marL="3429000" indent="-228600" algn="r" eaLnBrk="0" fontAlgn="base" hangingPunct="0">
              <a:spcBef>
                <a:spcPct val="0"/>
              </a:spcBef>
              <a:spcAft>
                <a:spcPct val="0"/>
              </a:spcAft>
              <a:tabLst>
                <a:tab pos="0" algn="l"/>
              </a:tabLst>
              <a:defRPr sz="2400">
                <a:solidFill>
                  <a:schemeClr val="tx1"/>
                </a:solidFill>
                <a:latin typeface="Times New Roman" pitchFamily="18" charset="0"/>
              </a:defRPr>
            </a:lvl8pPr>
            <a:lvl9pPr marL="3886200" indent="-228600" algn="r" eaLnBrk="0" fontAlgn="base" hangingPunct="0">
              <a:spcBef>
                <a:spcPct val="0"/>
              </a:spcBef>
              <a:spcAft>
                <a:spcPct val="0"/>
              </a:spcAft>
              <a:tabLst>
                <a:tab pos="0" algn="l"/>
              </a:tabLst>
              <a:defRPr sz="2400">
                <a:solidFill>
                  <a:schemeClr val="tx1"/>
                </a:solidFill>
                <a:latin typeface="Times New Roman" pitchFamily="18" charset="0"/>
              </a:defRPr>
            </a:lvl9pPr>
          </a:lstStyle>
          <a:p>
            <a:pPr algn="r" eaLnBrk="0" fontAlgn="base" hangingPunct="0">
              <a:lnSpc>
                <a:spcPct val="80000"/>
              </a:lnSpc>
              <a:spcBef>
                <a:spcPct val="20000"/>
              </a:spcBef>
              <a:spcAft>
                <a:spcPct val="0"/>
              </a:spcAft>
              <a:buClr>
                <a:srgbClr val="CCFFFF"/>
              </a:buClr>
              <a:buSzPct val="80000"/>
              <a:buFont typeface="Monotype Sorts" pitchFamily="2" charset="2"/>
              <a:buNone/>
            </a:pPr>
            <a:r>
              <a:rPr lang="nl-NL" altLang="en-US" sz="1200">
                <a:solidFill>
                  <a:srgbClr val="000000"/>
                </a:solidFill>
                <a:latin typeface="Arial" pitchFamily="34" charset="0"/>
              </a:rPr>
              <a:t>[Hoekstra &amp; Chapagain, 2008]</a:t>
            </a:r>
            <a:endParaRPr lang="en-GB" altLang="en-US" sz="1200">
              <a:solidFill>
                <a:srgbClr val="000000"/>
              </a:solidFill>
              <a:latin typeface="Arial" pitchFamily="34" charset="0"/>
            </a:endParaRPr>
          </a:p>
        </p:txBody>
      </p:sp>
    </p:spTree>
    <p:extLst>
      <p:ext uri="{BB962C8B-B14F-4D97-AF65-F5344CB8AC3E}">
        <p14:creationId xmlns:p14="http://schemas.microsoft.com/office/powerpoint/2010/main" val="26916144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0722" name="Picture 2" descr="cow"/>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700" y="-12700"/>
            <a:ext cx="9169400" cy="688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243" name="Rectangle 1045"/>
          <p:cNvSpPr>
            <a:spLocks noChangeArrowheads="1"/>
          </p:cNvSpPr>
          <p:nvPr/>
        </p:nvSpPr>
        <p:spPr bwMode="auto">
          <a:xfrm>
            <a:off x="5029200" y="6604000"/>
            <a:ext cx="411480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tabLst>
                <a:tab pos="0" algn="l"/>
              </a:tabLst>
              <a:defRPr sz="2400">
                <a:solidFill>
                  <a:schemeClr val="tx1"/>
                </a:solidFill>
                <a:latin typeface="Times New Roman" pitchFamily="18" charset="0"/>
              </a:defRPr>
            </a:lvl1pPr>
            <a:lvl2pPr marL="742950" indent="-285750">
              <a:tabLst>
                <a:tab pos="0" algn="l"/>
              </a:tabLst>
              <a:defRPr sz="2400">
                <a:solidFill>
                  <a:schemeClr val="tx1"/>
                </a:solidFill>
                <a:latin typeface="Times New Roman" pitchFamily="18" charset="0"/>
              </a:defRPr>
            </a:lvl2pPr>
            <a:lvl3pPr marL="1143000" indent="-228600">
              <a:tabLst>
                <a:tab pos="0" algn="l"/>
              </a:tabLst>
              <a:defRPr sz="2400">
                <a:solidFill>
                  <a:schemeClr val="tx1"/>
                </a:solidFill>
                <a:latin typeface="Times New Roman" pitchFamily="18" charset="0"/>
              </a:defRPr>
            </a:lvl3pPr>
            <a:lvl4pPr marL="1600200" indent="-228600">
              <a:tabLst>
                <a:tab pos="0" algn="l"/>
              </a:tabLst>
              <a:defRPr sz="2400">
                <a:solidFill>
                  <a:schemeClr val="tx1"/>
                </a:solidFill>
                <a:latin typeface="Times New Roman" pitchFamily="18" charset="0"/>
              </a:defRPr>
            </a:lvl4pPr>
            <a:lvl5pPr marL="2057400" indent="-228600">
              <a:tabLst>
                <a:tab pos="0" algn="l"/>
              </a:tabLst>
              <a:defRPr sz="2400">
                <a:solidFill>
                  <a:schemeClr val="tx1"/>
                </a:solidFill>
                <a:latin typeface="Times New Roman" pitchFamily="18" charset="0"/>
              </a:defRPr>
            </a:lvl5pPr>
            <a:lvl6pPr marL="2514600" indent="-228600" algn="r" eaLnBrk="0" fontAlgn="base" hangingPunct="0">
              <a:spcBef>
                <a:spcPct val="0"/>
              </a:spcBef>
              <a:spcAft>
                <a:spcPct val="0"/>
              </a:spcAft>
              <a:tabLst>
                <a:tab pos="0" algn="l"/>
              </a:tabLst>
              <a:defRPr sz="2400">
                <a:solidFill>
                  <a:schemeClr val="tx1"/>
                </a:solidFill>
                <a:latin typeface="Times New Roman" pitchFamily="18" charset="0"/>
              </a:defRPr>
            </a:lvl6pPr>
            <a:lvl7pPr marL="2971800" indent="-228600" algn="r" eaLnBrk="0" fontAlgn="base" hangingPunct="0">
              <a:spcBef>
                <a:spcPct val="0"/>
              </a:spcBef>
              <a:spcAft>
                <a:spcPct val="0"/>
              </a:spcAft>
              <a:tabLst>
                <a:tab pos="0" algn="l"/>
              </a:tabLst>
              <a:defRPr sz="2400">
                <a:solidFill>
                  <a:schemeClr val="tx1"/>
                </a:solidFill>
                <a:latin typeface="Times New Roman" pitchFamily="18" charset="0"/>
              </a:defRPr>
            </a:lvl7pPr>
            <a:lvl8pPr marL="3429000" indent="-228600" algn="r" eaLnBrk="0" fontAlgn="base" hangingPunct="0">
              <a:spcBef>
                <a:spcPct val="0"/>
              </a:spcBef>
              <a:spcAft>
                <a:spcPct val="0"/>
              </a:spcAft>
              <a:tabLst>
                <a:tab pos="0" algn="l"/>
              </a:tabLst>
              <a:defRPr sz="2400">
                <a:solidFill>
                  <a:schemeClr val="tx1"/>
                </a:solidFill>
                <a:latin typeface="Times New Roman" pitchFamily="18" charset="0"/>
              </a:defRPr>
            </a:lvl8pPr>
            <a:lvl9pPr marL="3886200" indent="-228600" algn="r" eaLnBrk="0" fontAlgn="base" hangingPunct="0">
              <a:spcBef>
                <a:spcPct val="0"/>
              </a:spcBef>
              <a:spcAft>
                <a:spcPct val="0"/>
              </a:spcAft>
              <a:tabLst>
                <a:tab pos="0" algn="l"/>
              </a:tabLst>
              <a:defRPr sz="2400">
                <a:solidFill>
                  <a:schemeClr val="tx1"/>
                </a:solidFill>
                <a:latin typeface="Times New Roman" pitchFamily="18" charset="0"/>
              </a:defRPr>
            </a:lvl9pPr>
          </a:lstStyle>
          <a:p>
            <a:pPr algn="r" eaLnBrk="0" fontAlgn="base" hangingPunct="0">
              <a:lnSpc>
                <a:spcPct val="80000"/>
              </a:lnSpc>
              <a:spcBef>
                <a:spcPct val="20000"/>
              </a:spcBef>
              <a:spcAft>
                <a:spcPct val="0"/>
              </a:spcAft>
              <a:buClr>
                <a:srgbClr val="CCFFFF"/>
              </a:buClr>
              <a:buSzPct val="80000"/>
              <a:buFont typeface="Monotype Sorts" pitchFamily="2" charset="2"/>
              <a:buNone/>
            </a:pPr>
            <a:r>
              <a:rPr lang="nl-NL" altLang="en-US" sz="1200">
                <a:solidFill>
                  <a:srgbClr val="000000"/>
                </a:solidFill>
                <a:latin typeface="Arial" pitchFamily="34" charset="0"/>
              </a:rPr>
              <a:t>[Hoekstra &amp; Chapagain, 2008]</a:t>
            </a:r>
            <a:endParaRPr lang="en-GB" altLang="en-US" sz="1200">
              <a:solidFill>
                <a:srgbClr val="000000"/>
              </a:solidFill>
              <a:latin typeface="Arial" pitchFamily="34" charset="0"/>
            </a:endParaRPr>
          </a:p>
        </p:txBody>
      </p:sp>
      <p:sp>
        <p:nvSpPr>
          <p:cNvPr id="266244" name="Rechthoek 5"/>
          <p:cNvSpPr>
            <a:spLocks noChangeArrowheads="1"/>
          </p:cNvSpPr>
          <p:nvPr/>
        </p:nvSpPr>
        <p:spPr bwMode="auto">
          <a:xfrm>
            <a:off x="0" y="0"/>
            <a:ext cx="6875463" cy="6858000"/>
          </a:xfrm>
          <a:prstGeom prst="rect">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r" eaLnBrk="0" fontAlgn="base" hangingPunct="0">
              <a:spcBef>
                <a:spcPct val="0"/>
              </a:spcBef>
              <a:spcAft>
                <a:spcPct val="0"/>
              </a:spcAft>
              <a:defRPr sz="2400">
                <a:solidFill>
                  <a:schemeClr val="tx1"/>
                </a:solidFill>
                <a:latin typeface="Times New Roman" pitchFamily="18" charset="0"/>
              </a:defRPr>
            </a:lvl6pPr>
            <a:lvl7pPr marL="2971800" indent="-228600" algn="r" eaLnBrk="0" fontAlgn="base" hangingPunct="0">
              <a:spcBef>
                <a:spcPct val="0"/>
              </a:spcBef>
              <a:spcAft>
                <a:spcPct val="0"/>
              </a:spcAft>
              <a:defRPr sz="2400">
                <a:solidFill>
                  <a:schemeClr val="tx1"/>
                </a:solidFill>
                <a:latin typeface="Times New Roman" pitchFamily="18" charset="0"/>
              </a:defRPr>
            </a:lvl7pPr>
            <a:lvl8pPr marL="3429000" indent="-228600" algn="r" eaLnBrk="0" fontAlgn="base" hangingPunct="0">
              <a:spcBef>
                <a:spcPct val="0"/>
              </a:spcBef>
              <a:spcAft>
                <a:spcPct val="0"/>
              </a:spcAft>
              <a:defRPr sz="2400">
                <a:solidFill>
                  <a:schemeClr val="tx1"/>
                </a:solidFill>
                <a:latin typeface="Times New Roman" pitchFamily="18" charset="0"/>
              </a:defRPr>
            </a:lvl8pPr>
            <a:lvl9pPr marL="3886200" indent="-228600" algn="r" eaLnBrk="0" fontAlgn="base" hangingPunct="0">
              <a:spcBef>
                <a:spcPct val="0"/>
              </a:spcBef>
              <a:spcAft>
                <a:spcPct val="0"/>
              </a:spcAft>
              <a:defRPr sz="2400">
                <a:solidFill>
                  <a:schemeClr val="tx1"/>
                </a:solidFill>
                <a:latin typeface="Times New Roman" pitchFamily="18" charset="0"/>
              </a:defRPr>
            </a:lvl9pPr>
          </a:lstStyle>
          <a:p>
            <a:pPr algn="r" eaLnBrk="0" fontAlgn="base" hangingPunct="0">
              <a:spcBef>
                <a:spcPct val="0"/>
              </a:spcBef>
              <a:spcAft>
                <a:spcPct val="0"/>
              </a:spcAft>
            </a:pPr>
            <a:endParaRPr lang="en-GB" altLang="en-US">
              <a:solidFill>
                <a:srgbClr val="000000"/>
              </a:solidFill>
            </a:endParaRPr>
          </a:p>
        </p:txBody>
      </p:sp>
      <p:sp>
        <p:nvSpPr>
          <p:cNvPr id="266245" name="Rechthoek 6"/>
          <p:cNvSpPr>
            <a:spLocks noChangeArrowheads="1"/>
          </p:cNvSpPr>
          <p:nvPr/>
        </p:nvSpPr>
        <p:spPr bwMode="auto">
          <a:xfrm>
            <a:off x="6804025" y="0"/>
            <a:ext cx="657225" cy="1681163"/>
          </a:xfrm>
          <a:prstGeom prst="rect">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r" eaLnBrk="0" fontAlgn="base" hangingPunct="0">
              <a:spcBef>
                <a:spcPct val="0"/>
              </a:spcBef>
              <a:spcAft>
                <a:spcPct val="0"/>
              </a:spcAft>
              <a:defRPr sz="2400">
                <a:solidFill>
                  <a:schemeClr val="tx1"/>
                </a:solidFill>
                <a:latin typeface="Times New Roman" pitchFamily="18" charset="0"/>
              </a:defRPr>
            </a:lvl6pPr>
            <a:lvl7pPr marL="2971800" indent="-228600" algn="r" eaLnBrk="0" fontAlgn="base" hangingPunct="0">
              <a:spcBef>
                <a:spcPct val="0"/>
              </a:spcBef>
              <a:spcAft>
                <a:spcPct val="0"/>
              </a:spcAft>
              <a:defRPr sz="2400">
                <a:solidFill>
                  <a:schemeClr val="tx1"/>
                </a:solidFill>
                <a:latin typeface="Times New Roman" pitchFamily="18" charset="0"/>
              </a:defRPr>
            </a:lvl7pPr>
            <a:lvl8pPr marL="3429000" indent="-228600" algn="r" eaLnBrk="0" fontAlgn="base" hangingPunct="0">
              <a:spcBef>
                <a:spcPct val="0"/>
              </a:spcBef>
              <a:spcAft>
                <a:spcPct val="0"/>
              </a:spcAft>
              <a:defRPr sz="2400">
                <a:solidFill>
                  <a:schemeClr val="tx1"/>
                </a:solidFill>
                <a:latin typeface="Times New Roman" pitchFamily="18" charset="0"/>
              </a:defRPr>
            </a:lvl8pPr>
            <a:lvl9pPr marL="3886200" indent="-228600" algn="r" eaLnBrk="0" fontAlgn="base" hangingPunct="0">
              <a:spcBef>
                <a:spcPct val="0"/>
              </a:spcBef>
              <a:spcAft>
                <a:spcPct val="0"/>
              </a:spcAft>
              <a:defRPr sz="2400">
                <a:solidFill>
                  <a:schemeClr val="tx1"/>
                </a:solidFill>
                <a:latin typeface="Times New Roman" pitchFamily="18" charset="0"/>
              </a:defRPr>
            </a:lvl9pPr>
          </a:lstStyle>
          <a:p>
            <a:pPr algn="r" eaLnBrk="0" fontAlgn="base" hangingPunct="0">
              <a:spcBef>
                <a:spcPct val="0"/>
              </a:spcBef>
              <a:spcAft>
                <a:spcPct val="0"/>
              </a:spcAft>
            </a:pPr>
            <a:endParaRPr lang="en-GB" altLang="en-US">
              <a:solidFill>
                <a:srgbClr val="000000"/>
              </a:solidFill>
            </a:endParaRPr>
          </a:p>
        </p:txBody>
      </p:sp>
      <p:sp>
        <p:nvSpPr>
          <p:cNvPr id="266246" name="Rectangle 3"/>
          <p:cNvSpPr>
            <a:spLocks noChangeArrowheads="1"/>
          </p:cNvSpPr>
          <p:nvPr/>
        </p:nvSpPr>
        <p:spPr bwMode="auto">
          <a:xfrm>
            <a:off x="0" y="1857375"/>
            <a:ext cx="9013825" cy="5339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r" eaLnBrk="0" fontAlgn="base" hangingPunct="0">
              <a:spcBef>
                <a:spcPct val="0"/>
              </a:spcBef>
              <a:spcAft>
                <a:spcPct val="0"/>
              </a:spcAft>
              <a:defRPr sz="2400">
                <a:solidFill>
                  <a:schemeClr val="tx1"/>
                </a:solidFill>
                <a:latin typeface="Times New Roman" pitchFamily="18" charset="0"/>
              </a:defRPr>
            </a:lvl6pPr>
            <a:lvl7pPr marL="2971800" indent="-228600" algn="r" eaLnBrk="0" fontAlgn="base" hangingPunct="0">
              <a:spcBef>
                <a:spcPct val="0"/>
              </a:spcBef>
              <a:spcAft>
                <a:spcPct val="0"/>
              </a:spcAft>
              <a:defRPr sz="2400">
                <a:solidFill>
                  <a:schemeClr val="tx1"/>
                </a:solidFill>
                <a:latin typeface="Times New Roman" pitchFamily="18" charset="0"/>
              </a:defRPr>
            </a:lvl7pPr>
            <a:lvl8pPr marL="3429000" indent="-228600" algn="r" eaLnBrk="0" fontAlgn="base" hangingPunct="0">
              <a:spcBef>
                <a:spcPct val="0"/>
              </a:spcBef>
              <a:spcAft>
                <a:spcPct val="0"/>
              </a:spcAft>
              <a:defRPr sz="2400">
                <a:solidFill>
                  <a:schemeClr val="tx1"/>
                </a:solidFill>
                <a:latin typeface="Times New Roman" pitchFamily="18" charset="0"/>
              </a:defRPr>
            </a:lvl8pPr>
            <a:lvl9pPr marL="3886200" indent="-228600" algn="r" eaLnBrk="0" fontAlgn="base" hangingPunct="0">
              <a:spcBef>
                <a:spcPct val="0"/>
              </a:spcBef>
              <a:spcAft>
                <a:spcPct val="0"/>
              </a:spcAft>
              <a:defRPr sz="2400">
                <a:solidFill>
                  <a:schemeClr val="tx1"/>
                </a:solidFill>
                <a:latin typeface="Times New Roman" pitchFamily="18" charset="0"/>
              </a:defRPr>
            </a:lvl9pPr>
          </a:lstStyle>
          <a:p>
            <a:pPr eaLnBrk="0" fontAlgn="base" hangingPunct="0">
              <a:spcBef>
                <a:spcPct val="0"/>
              </a:spcBef>
              <a:spcAft>
                <a:spcPct val="0"/>
              </a:spcAft>
            </a:pPr>
            <a:r>
              <a:rPr lang="en-US" altLang="en-US" sz="2000" dirty="0">
                <a:solidFill>
                  <a:srgbClr val="000000"/>
                </a:solidFill>
                <a:latin typeface="Arial" pitchFamily="34" charset="0"/>
              </a:rPr>
              <a:t> </a:t>
            </a:r>
          </a:p>
          <a:p>
            <a:pPr eaLnBrk="0" fontAlgn="base" hangingPunct="0">
              <a:spcBef>
                <a:spcPct val="0"/>
              </a:spcBef>
              <a:spcAft>
                <a:spcPct val="0"/>
              </a:spcAft>
            </a:pPr>
            <a:endParaRPr lang="en-US" altLang="en-US" sz="2000" dirty="0">
              <a:solidFill>
                <a:srgbClr val="000000"/>
              </a:solidFill>
              <a:latin typeface="Arial" pitchFamily="34" charset="0"/>
            </a:endParaRPr>
          </a:p>
          <a:p>
            <a:pPr eaLnBrk="0" fontAlgn="base" hangingPunct="0">
              <a:spcBef>
                <a:spcPct val="0"/>
              </a:spcBef>
              <a:spcAft>
                <a:spcPct val="0"/>
              </a:spcAft>
            </a:pPr>
            <a:r>
              <a:rPr lang="en-US" altLang="en-US" sz="2000" b="1" dirty="0" err="1">
                <a:solidFill>
                  <a:srgbClr val="000000"/>
                </a:solidFill>
                <a:latin typeface="Arial" pitchFamily="34" charset="0"/>
              </a:rPr>
              <a:t>Alimento</a:t>
            </a:r>
            <a:endParaRPr lang="en-US" altLang="en-US" sz="2000" b="1" dirty="0">
              <a:solidFill>
                <a:srgbClr val="000000"/>
              </a:solidFill>
              <a:latin typeface="Arial" pitchFamily="34" charset="0"/>
            </a:endParaRPr>
          </a:p>
          <a:p>
            <a:pPr eaLnBrk="0" fontAlgn="base" hangingPunct="0">
              <a:spcBef>
                <a:spcPct val="0"/>
              </a:spcBef>
              <a:spcAft>
                <a:spcPct val="0"/>
              </a:spcAft>
            </a:pPr>
            <a:r>
              <a:rPr lang="en-GB" altLang="en-US" sz="2000" b="1" dirty="0">
                <a:solidFill>
                  <a:srgbClr val="000000"/>
                </a:solidFill>
                <a:latin typeface="Arial" pitchFamily="34" charset="0"/>
                <a:cs typeface="Arial" pitchFamily="34" charset="0"/>
              </a:rPr>
              <a:t>► </a:t>
            </a:r>
            <a:r>
              <a:rPr lang="en-US" altLang="en-US" sz="2000" dirty="0">
                <a:solidFill>
                  <a:srgbClr val="000000"/>
                </a:solidFill>
                <a:latin typeface="Arial" pitchFamily="34" charset="0"/>
              </a:rPr>
              <a:t>1,300 kg de </a:t>
            </a:r>
            <a:r>
              <a:rPr lang="en-US" altLang="en-US" sz="2000" dirty="0" err="1">
                <a:solidFill>
                  <a:srgbClr val="000000"/>
                </a:solidFill>
                <a:latin typeface="Arial" pitchFamily="34" charset="0"/>
              </a:rPr>
              <a:t>granos</a:t>
            </a:r>
            <a:endParaRPr lang="en-US" altLang="en-US" sz="2000" dirty="0">
              <a:solidFill>
                <a:srgbClr val="000000"/>
              </a:solidFill>
              <a:latin typeface="Arial" pitchFamily="34" charset="0"/>
            </a:endParaRPr>
          </a:p>
          <a:p>
            <a:pPr eaLnBrk="0" fontAlgn="base" hangingPunct="0">
              <a:spcBef>
                <a:spcPct val="0"/>
              </a:spcBef>
              <a:spcAft>
                <a:spcPct val="0"/>
              </a:spcAft>
            </a:pPr>
            <a:r>
              <a:rPr lang="en-US" altLang="en-US" sz="2000" dirty="0">
                <a:solidFill>
                  <a:srgbClr val="000000"/>
                </a:solidFill>
                <a:latin typeface="Arial" pitchFamily="34" charset="0"/>
              </a:rPr>
              <a:t>	(</a:t>
            </a:r>
            <a:r>
              <a:rPr lang="en-US" altLang="en-US" sz="2000" dirty="0" err="1">
                <a:solidFill>
                  <a:srgbClr val="000000"/>
                </a:solidFill>
                <a:latin typeface="Arial" pitchFamily="34" charset="0"/>
              </a:rPr>
              <a:t>trigo</a:t>
            </a:r>
            <a:r>
              <a:rPr lang="en-US" altLang="en-US" sz="2000" dirty="0">
                <a:solidFill>
                  <a:srgbClr val="000000"/>
                </a:solidFill>
                <a:latin typeface="Arial" pitchFamily="34" charset="0"/>
              </a:rPr>
              <a:t>, soya, </a:t>
            </a:r>
            <a:r>
              <a:rPr lang="en-US" altLang="en-US" sz="2000" dirty="0" err="1">
                <a:solidFill>
                  <a:srgbClr val="000000"/>
                </a:solidFill>
                <a:latin typeface="Arial" pitchFamily="34" charset="0"/>
              </a:rPr>
              <a:t>mais</a:t>
            </a:r>
            <a:r>
              <a:rPr lang="en-US" altLang="en-US" sz="2000" dirty="0">
                <a:solidFill>
                  <a:srgbClr val="000000"/>
                </a:solidFill>
                <a:latin typeface="Arial" pitchFamily="34" charset="0"/>
              </a:rPr>
              <a:t>, etc. para </a:t>
            </a:r>
            <a:r>
              <a:rPr lang="en-US" altLang="en-US" sz="2000" dirty="0" err="1">
                <a:solidFill>
                  <a:srgbClr val="000000"/>
                </a:solidFill>
                <a:latin typeface="Arial" pitchFamily="34" charset="0"/>
              </a:rPr>
              <a:t>alimento</a:t>
            </a:r>
            <a:r>
              <a:rPr lang="en-US" altLang="en-US" sz="2000" dirty="0">
                <a:solidFill>
                  <a:srgbClr val="000000"/>
                </a:solidFill>
                <a:latin typeface="Arial" pitchFamily="34" charset="0"/>
              </a:rPr>
              <a:t> </a:t>
            </a:r>
            <a:r>
              <a:rPr lang="en-US" altLang="en-US" sz="2000" dirty="0" err="1">
                <a:solidFill>
                  <a:srgbClr val="000000"/>
                </a:solidFill>
                <a:latin typeface="Arial" pitchFamily="34" charset="0"/>
              </a:rPr>
              <a:t>concentrado</a:t>
            </a:r>
            <a:r>
              <a:rPr lang="en-US" altLang="en-US" sz="2000" dirty="0">
                <a:solidFill>
                  <a:srgbClr val="000000"/>
                </a:solidFill>
                <a:latin typeface="Arial" pitchFamily="34" charset="0"/>
              </a:rPr>
              <a:t>)</a:t>
            </a:r>
          </a:p>
          <a:p>
            <a:pPr eaLnBrk="0" fontAlgn="base" hangingPunct="0">
              <a:spcBef>
                <a:spcPct val="0"/>
              </a:spcBef>
              <a:spcAft>
                <a:spcPct val="0"/>
              </a:spcAft>
            </a:pPr>
            <a:r>
              <a:rPr lang="en-GB" altLang="en-US" sz="2000" b="1" dirty="0">
                <a:solidFill>
                  <a:srgbClr val="000000"/>
                </a:solidFill>
                <a:latin typeface="Arial" pitchFamily="34" charset="0"/>
                <a:cs typeface="Arial" pitchFamily="34" charset="0"/>
              </a:rPr>
              <a:t>► </a:t>
            </a:r>
            <a:r>
              <a:rPr lang="en-US" altLang="en-US" sz="2000" dirty="0">
                <a:solidFill>
                  <a:srgbClr val="000000"/>
                </a:solidFill>
                <a:latin typeface="Arial" pitchFamily="34" charset="0"/>
              </a:rPr>
              <a:t>7,200 kg de </a:t>
            </a:r>
            <a:r>
              <a:rPr lang="en-US" altLang="en-US" sz="2000" dirty="0" err="1">
                <a:solidFill>
                  <a:srgbClr val="000000"/>
                </a:solidFill>
                <a:latin typeface="Arial" pitchFamily="34" charset="0"/>
              </a:rPr>
              <a:t>pasto</a:t>
            </a:r>
            <a:endParaRPr lang="en-US" altLang="en-US" sz="2000" dirty="0">
              <a:solidFill>
                <a:srgbClr val="000000"/>
              </a:solidFill>
              <a:latin typeface="Arial" pitchFamily="34" charset="0"/>
            </a:endParaRPr>
          </a:p>
          <a:p>
            <a:pPr eaLnBrk="0" fontAlgn="base" hangingPunct="0">
              <a:spcBef>
                <a:spcPct val="0"/>
              </a:spcBef>
              <a:spcAft>
                <a:spcPct val="0"/>
              </a:spcAft>
            </a:pPr>
            <a:r>
              <a:rPr lang="en-US" altLang="en-US" sz="2000" dirty="0">
                <a:solidFill>
                  <a:srgbClr val="000000"/>
                </a:solidFill>
                <a:latin typeface="Arial" pitchFamily="34" charset="0"/>
              </a:rPr>
              <a:t>	(</a:t>
            </a:r>
            <a:r>
              <a:rPr lang="en-US" altLang="en-US" sz="2000" dirty="0" err="1">
                <a:solidFill>
                  <a:srgbClr val="000000"/>
                </a:solidFill>
                <a:latin typeface="Arial" pitchFamily="34" charset="0"/>
              </a:rPr>
              <a:t>pasto</a:t>
            </a:r>
            <a:r>
              <a:rPr lang="en-US" altLang="en-US" sz="2000" dirty="0">
                <a:solidFill>
                  <a:srgbClr val="000000"/>
                </a:solidFill>
                <a:latin typeface="Arial" pitchFamily="34" charset="0"/>
              </a:rPr>
              <a:t>, </a:t>
            </a:r>
            <a:r>
              <a:rPr lang="en-US" altLang="en-US" sz="2000" dirty="0" err="1">
                <a:solidFill>
                  <a:srgbClr val="000000"/>
                </a:solidFill>
                <a:latin typeface="Arial" pitchFamily="34" charset="0"/>
              </a:rPr>
              <a:t>paja</a:t>
            </a:r>
            <a:r>
              <a:rPr lang="en-US" altLang="en-US" sz="2000" dirty="0">
                <a:solidFill>
                  <a:srgbClr val="000000"/>
                </a:solidFill>
                <a:latin typeface="Arial" pitchFamily="34" charset="0"/>
              </a:rPr>
              <a:t>, </a:t>
            </a:r>
            <a:r>
              <a:rPr lang="en-US" altLang="en-US" sz="2000" dirty="0" err="1">
                <a:solidFill>
                  <a:srgbClr val="000000"/>
                </a:solidFill>
                <a:latin typeface="Arial" pitchFamily="34" charset="0"/>
              </a:rPr>
              <a:t>silaje</a:t>
            </a:r>
            <a:r>
              <a:rPr lang="en-US" altLang="en-US" sz="2000" dirty="0">
                <a:solidFill>
                  <a:srgbClr val="000000"/>
                </a:solidFill>
                <a:latin typeface="Arial" pitchFamily="34" charset="0"/>
              </a:rPr>
              <a:t>, </a:t>
            </a:r>
            <a:r>
              <a:rPr lang="en-US" altLang="en-US" sz="2000" dirty="0" err="1">
                <a:solidFill>
                  <a:srgbClr val="000000"/>
                </a:solidFill>
                <a:latin typeface="Arial" pitchFamily="34" charset="0"/>
              </a:rPr>
              <a:t>etc</a:t>
            </a:r>
            <a:r>
              <a:rPr lang="en-US" altLang="en-US" sz="2000" dirty="0">
                <a:solidFill>
                  <a:srgbClr val="000000"/>
                </a:solidFill>
                <a:latin typeface="Arial" pitchFamily="34" charset="0"/>
              </a:rPr>
              <a:t>)</a:t>
            </a:r>
          </a:p>
          <a:p>
            <a:pPr eaLnBrk="0" fontAlgn="base" hangingPunct="0">
              <a:spcBef>
                <a:spcPct val="0"/>
              </a:spcBef>
              <a:spcAft>
                <a:spcPct val="0"/>
              </a:spcAft>
            </a:pPr>
            <a:endParaRPr lang="en-GB" altLang="en-US" sz="2000" b="1" dirty="0">
              <a:solidFill>
                <a:srgbClr val="000000"/>
              </a:solidFill>
              <a:latin typeface="Arial" pitchFamily="34" charset="0"/>
              <a:cs typeface="Arial" pitchFamily="34" charset="0"/>
            </a:endParaRPr>
          </a:p>
          <a:p>
            <a:pPr eaLnBrk="0" fontAlgn="base" hangingPunct="0">
              <a:spcBef>
                <a:spcPct val="0"/>
              </a:spcBef>
              <a:spcAft>
                <a:spcPct val="0"/>
              </a:spcAft>
            </a:pPr>
            <a:r>
              <a:rPr lang="en-GB" altLang="en-US" sz="2000" b="1" dirty="0">
                <a:solidFill>
                  <a:srgbClr val="000000"/>
                </a:solidFill>
                <a:latin typeface="Arial" pitchFamily="34" charset="0"/>
                <a:cs typeface="Arial" pitchFamily="34" charset="0"/>
              </a:rPr>
              <a:t>Agua</a:t>
            </a:r>
          </a:p>
          <a:p>
            <a:pPr eaLnBrk="0" fontAlgn="base" hangingPunct="0">
              <a:spcBef>
                <a:spcPct val="0"/>
              </a:spcBef>
              <a:spcAft>
                <a:spcPct val="0"/>
              </a:spcAft>
            </a:pPr>
            <a:r>
              <a:rPr lang="en-GB" altLang="en-US" sz="2000" b="1" dirty="0">
                <a:solidFill>
                  <a:srgbClr val="000000"/>
                </a:solidFill>
                <a:latin typeface="Arial" pitchFamily="34" charset="0"/>
                <a:cs typeface="Arial" pitchFamily="34" charset="0"/>
              </a:rPr>
              <a:t>► </a:t>
            </a:r>
            <a:r>
              <a:rPr lang="en-US" altLang="en-US" sz="2000" dirty="0">
                <a:solidFill>
                  <a:srgbClr val="000000"/>
                </a:solidFill>
                <a:latin typeface="Arial" pitchFamily="34" charset="0"/>
              </a:rPr>
              <a:t>24,000 </a:t>
            </a:r>
            <a:r>
              <a:rPr lang="en-US" altLang="en-US" sz="2000" dirty="0" err="1">
                <a:solidFill>
                  <a:srgbClr val="000000"/>
                </a:solidFill>
                <a:latin typeface="Arial" pitchFamily="34" charset="0"/>
              </a:rPr>
              <a:t>litros</a:t>
            </a:r>
            <a:r>
              <a:rPr lang="en-US" altLang="en-US" sz="2000" dirty="0">
                <a:solidFill>
                  <a:srgbClr val="000000"/>
                </a:solidFill>
                <a:latin typeface="Arial" pitchFamily="34" charset="0"/>
              </a:rPr>
              <a:t> para </a:t>
            </a:r>
            <a:r>
              <a:rPr lang="en-US" altLang="en-US" sz="2000" dirty="0" err="1">
                <a:solidFill>
                  <a:srgbClr val="000000"/>
                </a:solidFill>
                <a:latin typeface="Arial" pitchFamily="34" charset="0"/>
              </a:rPr>
              <a:t>beber</a:t>
            </a:r>
            <a:endParaRPr lang="en-US" altLang="en-US" sz="2000" dirty="0">
              <a:solidFill>
                <a:srgbClr val="000000"/>
              </a:solidFill>
              <a:latin typeface="Arial" pitchFamily="34" charset="0"/>
            </a:endParaRPr>
          </a:p>
          <a:p>
            <a:pPr eaLnBrk="0" fontAlgn="base" hangingPunct="0">
              <a:spcBef>
                <a:spcPct val="0"/>
              </a:spcBef>
              <a:spcAft>
                <a:spcPct val="0"/>
              </a:spcAft>
            </a:pPr>
            <a:r>
              <a:rPr lang="en-GB" altLang="en-US" sz="2000" b="1" dirty="0">
                <a:solidFill>
                  <a:srgbClr val="000000"/>
                </a:solidFill>
                <a:latin typeface="Arial" pitchFamily="34" charset="0"/>
                <a:cs typeface="Arial" pitchFamily="34" charset="0"/>
              </a:rPr>
              <a:t>► </a:t>
            </a:r>
            <a:r>
              <a:rPr lang="en-US" altLang="en-US" sz="2000" dirty="0">
                <a:solidFill>
                  <a:srgbClr val="000000"/>
                </a:solidFill>
                <a:latin typeface="Arial" pitchFamily="34" charset="0"/>
              </a:rPr>
              <a:t>7,000 </a:t>
            </a:r>
            <a:r>
              <a:rPr lang="en-US" altLang="en-US" sz="2000" dirty="0" err="1">
                <a:solidFill>
                  <a:srgbClr val="000000"/>
                </a:solidFill>
                <a:latin typeface="Arial" pitchFamily="34" charset="0"/>
              </a:rPr>
              <a:t>litros</a:t>
            </a:r>
            <a:r>
              <a:rPr lang="en-US" altLang="en-US" sz="2000" dirty="0">
                <a:solidFill>
                  <a:srgbClr val="000000"/>
                </a:solidFill>
                <a:latin typeface="Arial" pitchFamily="34" charset="0"/>
              </a:rPr>
              <a:t> para </a:t>
            </a:r>
            <a:r>
              <a:rPr lang="en-US" altLang="en-US" sz="2000" dirty="0" err="1">
                <a:solidFill>
                  <a:srgbClr val="000000"/>
                </a:solidFill>
                <a:latin typeface="Arial" pitchFamily="34" charset="0"/>
              </a:rPr>
              <a:t>procesamiento</a:t>
            </a:r>
            <a:r>
              <a:rPr lang="en-US" altLang="en-US" sz="2000" dirty="0">
                <a:solidFill>
                  <a:srgbClr val="000000"/>
                </a:solidFill>
                <a:latin typeface="Arial" pitchFamily="34" charset="0"/>
              </a:rPr>
              <a:t>. </a:t>
            </a:r>
          </a:p>
          <a:p>
            <a:pPr eaLnBrk="0" fontAlgn="base" hangingPunct="0">
              <a:spcBef>
                <a:spcPct val="0"/>
              </a:spcBef>
              <a:spcAft>
                <a:spcPct val="0"/>
              </a:spcAft>
            </a:pPr>
            <a:endParaRPr lang="en-GB" altLang="en-US" sz="2000" dirty="0">
              <a:solidFill>
                <a:srgbClr val="000000"/>
              </a:solidFill>
              <a:latin typeface="Arial" pitchFamily="34" charset="0"/>
            </a:endParaRPr>
          </a:p>
          <a:p>
            <a:pPr eaLnBrk="0" fontAlgn="base" hangingPunct="0">
              <a:spcBef>
                <a:spcPct val="20000"/>
              </a:spcBef>
              <a:spcAft>
                <a:spcPct val="0"/>
              </a:spcAft>
              <a:buClr>
                <a:srgbClr val="CCFFFF"/>
              </a:buClr>
              <a:buSzPct val="80000"/>
            </a:pPr>
            <a:endParaRPr lang="pt-BR" altLang="en-US" dirty="0">
              <a:solidFill>
                <a:srgbClr val="000000"/>
              </a:solidFill>
              <a:latin typeface="Arial" pitchFamily="34" charset="0"/>
            </a:endParaRPr>
          </a:p>
          <a:p>
            <a:pPr eaLnBrk="0" fontAlgn="base" hangingPunct="0">
              <a:spcBef>
                <a:spcPct val="0"/>
              </a:spcBef>
              <a:spcAft>
                <a:spcPct val="0"/>
              </a:spcAft>
            </a:pPr>
            <a:endParaRPr lang="en-US" altLang="en-US" dirty="0">
              <a:solidFill>
                <a:srgbClr val="000000"/>
              </a:solidFill>
              <a:latin typeface="Arial" pitchFamily="34" charset="0"/>
            </a:endParaRPr>
          </a:p>
          <a:p>
            <a:pPr eaLnBrk="0" fontAlgn="base" hangingPunct="0">
              <a:spcBef>
                <a:spcPct val="0"/>
              </a:spcBef>
              <a:spcAft>
                <a:spcPct val="0"/>
              </a:spcAft>
            </a:pPr>
            <a:endParaRPr lang="en-US" altLang="en-US" dirty="0">
              <a:solidFill>
                <a:srgbClr val="000000"/>
              </a:solidFill>
              <a:latin typeface="Arial" pitchFamily="34" charset="0"/>
            </a:endParaRPr>
          </a:p>
          <a:p>
            <a:pPr eaLnBrk="0" fontAlgn="base" hangingPunct="0">
              <a:spcBef>
                <a:spcPct val="0"/>
              </a:spcBef>
              <a:spcAft>
                <a:spcPct val="0"/>
              </a:spcAft>
            </a:pPr>
            <a:endParaRPr lang="en-GB" altLang="en-US" dirty="0">
              <a:solidFill>
                <a:srgbClr val="000000"/>
              </a:solidFill>
              <a:latin typeface="Arial" pitchFamily="34" charset="0"/>
            </a:endParaRPr>
          </a:p>
        </p:txBody>
      </p:sp>
      <p:sp>
        <p:nvSpPr>
          <p:cNvPr id="266248" name="Rechthoek 5"/>
          <p:cNvSpPr>
            <a:spLocks noChangeArrowheads="1"/>
          </p:cNvSpPr>
          <p:nvPr/>
        </p:nvSpPr>
        <p:spPr bwMode="auto">
          <a:xfrm>
            <a:off x="333375" y="442913"/>
            <a:ext cx="1714500" cy="357187"/>
          </a:xfrm>
          <a:prstGeom prst="rect">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r" eaLnBrk="0" fontAlgn="base" hangingPunct="0">
              <a:spcBef>
                <a:spcPct val="0"/>
              </a:spcBef>
              <a:spcAft>
                <a:spcPct val="0"/>
              </a:spcAft>
              <a:defRPr sz="2400">
                <a:solidFill>
                  <a:schemeClr val="tx1"/>
                </a:solidFill>
                <a:latin typeface="Times New Roman" pitchFamily="18" charset="0"/>
              </a:defRPr>
            </a:lvl6pPr>
            <a:lvl7pPr marL="2971800" indent="-228600" algn="r" eaLnBrk="0" fontAlgn="base" hangingPunct="0">
              <a:spcBef>
                <a:spcPct val="0"/>
              </a:spcBef>
              <a:spcAft>
                <a:spcPct val="0"/>
              </a:spcAft>
              <a:defRPr sz="2400">
                <a:solidFill>
                  <a:schemeClr val="tx1"/>
                </a:solidFill>
                <a:latin typeface="Times New Roman" pitchFamily="18" charset="0"/>
              </a:defRPr>
            </a:lvl7pPr>
            <a:lvl8pPr marL="3429000" indent="-228600" algn="r" eaLnBrk="0" fontAlgn="base" hangingPunct="0">
              <a:spcBef>
                <a:spcPct val="0"/>
              </a:spcBef>
              <a:spcAft>
                <a:spcPct val="0"/>
              </a:spcAft>
              <a:defRPr sz="2400">
                <a:solidFill>
                  <a:schemeClr val="tx1"/>
                </a:solidFill>
                <a:latin typeface="Times New Roman" pitchFamily="18" charset="0"/>
              </a:defRPr>
            </a:lvl8pPr>
            <a:lvl9pPr marL="3886200" indent="-228600" algn="r" eaLnBrk="0" fontAlgn="base" hangingPunct="0">
              <a:spcBef>
                <a:spcPct val="0"/>
              </a:spcBef>
              <a:spcAft>
                <a:spcPct val="0"/>
              </a:spcAft>
              <a:defRPr sz="2400">
                <a:solidFill>
                  <a:schemeClr val="tx1"/>
                </a:solidFill>
                <a:latin typeface="Times New Roman" pitchFamily="18" charset="0"/>
              </a:defRPr>
            </a:lvl9pPr>
          </a:lstStyle>
          <a:p>
            <a:pPr algn="r" eaLnBrk="0" fontAlgn="base" hangingPunct="0">
              <a:spcBef>
                <a:spcPct val="0"/>
              </a:spcBef>
              <a:spcAft>
                <a:spcPct val="0"/>
              </a:spcAft>
            </a:pPr>
            <a:endParaRPr lang="en-GB" altLang="en-US">
              <a:solidFill>
                <a:srgbClr val="000000"/>
              </a:solidFill>
            </a:endParaRPr>
          </a:p>
        </p:txBody>
      </p:sp>
      <p:sp>
        <p:nvSpPr>
          <p:cNvPr id="9" name="Rectangle 5"/>
          <p:cNvSpPr txBox="1">
            <a:spLocks noChangeArrowheads="1"/>
          </p:cNvSpPr>
          <p:nvPr/>
        </p:nvSpPr>
        <p:spPr bwMode="auto">
          <a:xfrm>
            <a:off x="539750" y="0"/>
            <a:ext cx="5832475" cy="1143000"/>
          </a:xfrm>
          <a:prstGeom prst="rect">
            <a:avLst/>
          </a:prstGeom>
          <a:solidFill>
            <a:schemeClr val="bg1"/>
          </a:solidFill>
          <a:ln w="9525">
            <a:noFill/>
            <a:miter lim="800000"/>
            <a:headEnd/>
            <a:tailEnd/>
          </a:ln>
        </p:spPr>
        <p:txBody>
          <a:bodyPr anchor="ctr"/>
          <a:lstStyle/>
          <a:p>
            <a:pPr eaLnBrk="0" fontAlgn="base" hangingPunct="0">
              <a:spcBef>
                <a:spcPct val="0"/>
              </a:spcBef>
              <a:spcAft>
                <a:spcPct val="0"/>
              </a:spcAft>
              <a:defRPr/>
            </a:pPr>
            <a:r>
              <a:rPr lang="en-US" sz="3200" kern="0" dirty="0">
                <a:solidFill>
                  <a:srgbClr val="1B1B4D"/>
                </a:solidFill>
              </a:rPr>
              <a:t>La </a:t>
            </a:r>
            <a:r>
              <a:rPr lang="en-US" sz="3200" kern="0" dirty="0" err="1">
                <a:solidFill>
                  <a:srgbClr val="1B1B4D"/>
                </a:solidFill>
              </a:rPr>
              <a:t>Huella</a:t>
            </a:r>
            <a:r>
              <a:rPr lang="en-US" sz="3200" kern="0" dirty="0">
                <a:solidFill>
                  <a:srgbClr val="1B1B4D"/>
                </a:solidFill>
              </a:rPr>
              <a:t> de </a:t>
            </a:r>
            <a:r>
              <a:rPr lang="en-US" sz="3200" kern="0" dirty="0" err="1">
                <a:solidFill>
                  <a:srgbClr val="1B1B4D"/>
                </a:solidFill>
              </a:rPr>
              <a:t>una</a:t>
            </a:r>
            <a:r>
              <a:rPr lang="en-US" sz="3200" kern="0" dirty="0">
                <a:solidFill>
                  <a:srgbClr val="1B1B4D"/>
                </a:solidFill>
              </a:rPr>
              <a:t> </a:t>
            </a:r>
            <a:r>
              <a:rPr lang="en-US" sz="3200" kern="0" dirty="0" err="1">
                <a:solidFill>
                  <a:srgbClr val="1B1B4D"/>
                </a:solidFill>
              </a:rPr>
              <a:t>vaca</a:t>
            </a:r>
            <a:endParaRPr lang="en-US" sz="3200" kern="0" dirty="0">
              <a:solidFill>
                <a:srgbClr val="1B1B4D"/>
              </a:solidFill>
            </a:endParaRPr>
          </a:p>
        </p:txBody>
      </p:sp>
      <p:grpSp>
        <p:nvGrpSpPr>
          <p:cNvPr id="2" name="Groep 16"/>
          <p:cNvGrpSpPr>
            <a:grpSpLocks/>
          </p:cNvGrpSpPr>
          <p:nvPr/>
        </p:nvGrpSpPr>
        <p:grpSpPr bwMode="auto">
          <a:xfrm>
            <a:off x="222250" y="2433638"/>
            <a:ext cx="6221413" cy="3011487"/>
            <a:chOff x="222250" y="2433638"/>
            <a:chExt cx="6221413" cy="3011487"/>
          </a:xfrm>
        </p:grpSpPr>
        <p:grpSp>
          <p:nvGrpSpPr>
            <p:cNvPr id="266251" name="Groep 22"/>
            <p:cNvGrpSpPr>
              <a:grpSpLocks/>
            </p:cNvGrpSpPr>
            <p:nvPr/>
          </p:nvGrpSpPr>
          <p:grpSpPr bwMode="auto">
            <a:xfrm>
              <a:off x="222250" y="2433638"/>
              <a:ext cx="6221413" cy="3011487"/>
              <a:chOff x="222023" y="2433902"/>
              <a:chExt cx="6222185" cy="3011322"/>
            </a:xfrm>
          </p:grpSpPr>
          <p:sp>
            <p:nvSpPr>
              <p:cNvPr id="266252" name="Ovaal 12"/>
              <p:cNvSpPr>
                <a:spLocks noChangeArrowheads="1"/>
              </p:cNvSpPr>
              <p:nvPr/>
            </p:nvSpPr>
            <p:spPr bwMode="auto">
              <a:xfrm>
                <a:off x="222023" y="2433902"/>
                <a:ext cx="2808312" cy="1728192"/>
              </a:xfrm>
              <a:prstGeom prst="ellipse">
                <a:avLst/>
              </a:prstGeom>
              <a:noFill/>
              <a:ln w="9525" algn="ctr">
                <a:solidFill>
                  <a:srgbClr val="0070C0"/>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r" eaLnBrk="0" fontAlgn="base" hangingPunct="0">
                  <a:spcBef>
                    <a:spcPct val="0"/>
                  </a:spcBef>
                  <a:spcAft>
                    <a:spcPct val="0"/>
                  </a:spcAft>
                  <a:defRPr sz="2400">
                    <a:solidFill>
                      <a:schemeClr val="tx1"/>
                    </a:solidFill>
                    <a:latin typeface="Times New Roman" pitchFamily="18" charset="0"/>
                  </a:defRPr>
                </a:lvl6pPr>
                <a:lvl7pPr marL="2971800" indent="-228600" algn="r" eaLnBrk="0" fontAlgn="base" hangingPunct="0">
                  <a:spcBef>
                    <a:spcPct val="0"/>
                  </a:spcBef>
                  <a:spcAft>
                    <a:spcPct val="0"/>
                  </a:spcAft>
                  <a:defRPr sz="2400">
                    <a:solidFill>
                      <a:schemeClr val="tx1"/>
                    </a:solidFill>
                    <a:latin typeface="Times New Roman" pitchFamily="18" charset="0"/>
                  </a:defRPr>
                </a:lvl7pPr>
                <a:lvl8pPr marL="3429000" indent="-228600" algn="r" eaLnBrk="0" fontAlgn="base" hangingPunct="0">
                  <a:spcBef>
                    <a:spcPct val="0"/>
                  </a:spcBef>
                  <a:spcAft>
                    <a:spcPct val="0"/>
                  </a:spcAft>
                  <a:defRPr sz="2400">
                    <a:solidFill>
                      <a:schemeClr val="tx1"/>
                    </a:solidFill>
                    <a:latin typeface="Times New Roman" pitchFamily="18" charset="0"/>
                  </a:defRPr>
                </a:lvl8pPr>
                <a:lvl9pPr marL="3886200" indent="-228600" algn="r" eaLnBrk="0" fontAlgn="base" hangingPunct="0">
                  <a:spcBef>
                    <a:spcPct val="0"/>
                  </a:spcBef>
                  <a:spcAft>
                    <a:spcPct val="0"/>
                  </a:spcAft>
                  <a:defRPr sz="2400">
                    <a:solidFill>
                      <a:schemeClr val="tx1"/>
                    </a:solidFill>
                    <a:latin typeface="Times New Roman" pitchFamily="18" charset="0"/>
                  </a:defRPr>
                </a:lvl9pPr>
              </a:lstStyle>
              <a:p>
                <a:pPr algn="r" eaLnBrk="0" fontAlgn="base" hangingPunct="0">
                  <a:spcBef>
                    <a:spcPct val="0"/>
                  </a:spcBef>
                  <a:spcAft>
                    <a:spcPct val="0"/>
                  </a:spcAft>
                </a:pPr>
                <a:endParaRPr lang="en-GB" altLang="en-US">
                  <a:solidFill>
                    <a:srgbClr val="000000"/>
                  </a:solidFill>
                </a:endParaRPr>
              </a:p>
            </p:txBody>
          </p:sp>
          <p:sp>
            <p:nvSpPr>
              <p:cNvPr id="266253" name="Ovaal 13"/>
              <p:cNvSpPr>
                <a:spLocks noChangeArrowheads="1"/>
              </p:cNvSpPr>
              <p:nvPr/>
            </p:nvSpPr>
            <p:spPr bwMode="auto">
              <a:xfrm>
                <a:off x="251520" y="4509120"/>
                <a:ext cx="2952328" cy="936104"/>
              </a:xfrm>
              <a:prstGeom prst="ellipse">
                <a:avLst/>
              </a:prstGeom>
              <a:noFill/>
              <a:ln w="9525" algn="ctr">
                <a:solidFill>
                  <a:srgbClr val="0070C0"/>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r" eaLnBrk="0" fontAlgn="base" hangingPunct="0">
                  <a:spcBef>
                    <a:spcPct val="0"/>
                  </a:spcBef>
                  <a:spcAft>
                    <a:spcPct val="0"/>
                  </a:spcAft>
                  <a:defRPr sz="2400">
                    <a:solidFill>
                      <a:schemeClr val="tx1"/>
                    </a:solidFill>
                    <a:latin typeface="Times New Roman" pitchFamily="18" charset="0"/>
                  </a:defRPr>
                </a:lvl6pPr>
                <a:lvl7pPr marL="2971800" indent="-228600" algn="r" eaLnBrk="0" fontAlgn="base" hangingPunct="0">
                  <a:spcBef>
                    <a:spcPct val="0"/>
                  </a:spcBef>
                  <a:spcAft>
                    <a:spcPct val="0"/>
                  </a:spcAft>
                  <a:defRPr sz="2400">
                    <a:solidFill>
                      <a:schemeClr val="tx1"/>
                    </a:solidFill>
                    <a:latin typeface="Times New Roman" pitchFamily="18" charset="0"/>
                  </a:defRPr>
                </a:lvl7pPr>
                <a:lvl8pPr marL="3429000" indent="-228600" algn="r" eaLnBrk="0" fontAlgn="base" hangingPunct="0">
                  <a:spcBef>
                    <a:spcPct val="0"/>
                  </a:spcBef>
                  <a:spcAft>
                    <a:spcPct val="0"/>
                  </a:spcAft>
                  <a:defRPr sz="2400">
                    <a:solidFill>
                      <a:schemeClr val="tx1"/>
                    </a:solidFill>
                    <a:latin typeface="Times New Roman" pitchFamily="18" charset="0"/>
                  </a:defRPr>
                </a:lvl8pPr>
                <a:lvl9pPr marL="3886200" indent="-228600" algn="r" eaLnBrk="0" fontAlgn="base" hangingPunct="0">
                  <a:spcBef>
                    <a:spcPct val="0"/>
                  </a:spcBef>
                  <a:spcAft>
                    <a:spcPct val="0"/>
                  </a:spcAft>
                  <a:defRPr sz="2400">
                    <a:solidFill>
                      <a:schemeClr val="tx1"/>
                    </a:solidFill>
                    <a:latin typeface="Times New Roman" pitchFamily="18" charset="0"/>
                  </a:defRPr>
                </a:lvl9pPr>
              </a:lstStyle>
              <a:p>
                <a:pPr algn="r" eaLnBrk="0" fontAlgn="base" hangingPunct="0">
                  <a:spcBef>
                    <a:spcPct val="0"/>
                  </a:spcBef>
                  <a:spcAft>
                    <a:spcPct val="0"/>
                  </a:spcAft>
                </a:pPr>
                <a:endParaRPr lang="en-GB" altLang="en-US">
                  <a:solidFill>
                    <a:srgbClr val="000000"/>
                  </a:solidFill>
                </a:endParaRPr>
              </a:p>
            </p:txBody>
          </p:sp>
          <p:cxnSp>
            <p:nvCxnSpPr>
              <p:cNvPr id="266254" name="Rechte verbindingslijn met pijl 15"/>
              <p:cNvCxnSpPr>
                <a:cxnSpLocks noChangeShapeType="1"/>
              </p:cNvCxnSpPr>
              <p:nvPr/>
            </p:nvCxnSpPr>
            <p:spPr bwMode="auto">
              <a:xfrm flipV="1">
                <a:off x="3419872" y="4437112"/>
                <a:ext cx="3024336" cy="360040"/>
              </a:xfrm>
              <a:prstGeom prst="straightConnector1">
                <a:avLst/>
              </a:prstGeom>
              <a:noFill/>
              <a:ln w="9525" algn="ctr">
                <a:solidFill>
                  <a:srgbClr val="0070C0"/>
                </a:solidFill>
                <a:round/>
                <a:headEnd/>
                <a:tailEnd type="stealth" w="lg" len="lg"/>
              </a:ln>
              <a:extLst>
                <a:ext uri="{909E8E84-426E-40DD-AFC4-6F175D3DCCD1}">
                  <a14:hiddenFill xmlns:a14="http://schemas.microsoft.com/office/drawing/2010/main">
                    <a:noFill/>
                  </a14:hiddenFill>
                </a:ext>
              </a:extLst>
            </p:spPr>
          </p:cxnSp>
          <p:cxnSp>
            <p:nvCxnSpPr>
              <p:cNvPr id="266255" name="Rechte verbindingslijn met pijl 19"/>
              <p:cNvCxnSpPr>
                <a:cxnSpLocks noChangeShapeType="1"/>
              </p:cNvCxnSpPr>
              <p:nvPr/>
            </p:nvCxnSpPr>
            <p:spPr bwMode="auto">
              <a:xfrm>
                <a:off x="3203848" y="3501008"/>
                <a:ext cx="3240360" cy="432048"/>
              </a:xfrm>
              <a:prstGeom prst="straightConnector1">
                <a:avLst/>
              </a:prstGeom>
              <a:noFill/>
              <a:ln w="9525" algn="ctr">
                <a:solidFill>
                  <a:srgbClr val="0070C0"/>
                </a:solidFill>
                <a:round/>
                <a:headEnd/>
                <a:tailEnd type="stealth" w="lg" len="lg"/>
              </a:ln>
              <a:extLst>
                <a:ext uri="{909E8E84-426E-40DD-AFC4-6F175D3DCCD1}">
                  <a14:hiddenFill xmlns:a14="http://schemas.microsoft.com/office/drawing/2010/main">
                    <a:noFill/>
                  </a14:hiddenFill>
                </a:ext>
              </a:extLst>
            </p:spPr>
          </p:cxnSp>
        </p:grpSp>
        <p:sp>
          <p:nvSpPr>
            <p:cNvPr id="266256" name="Rectangle 3"/>
            <p:cNvSpPr>
              <a:spLocks noChangeArrowheads="1"/>
            </p:cNvSpPr>
            <p:nvPr/>
          </p:nvSpPr>
          <p:spPr bwMode="auto">
            <a:xfrm>
              <a:off x="5004048" y="3789040"/>
              <a:ext cx="1008112" cy="402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r" eaLnBrk="0" fontAlgn="base" hangingPunct="0">
                <a:spcBef>
                  <a:spcPct val="0"/>
                </a:spcBef>
                <a:spcAft>
                  <a:spcPct val="0"/>
                </a:spcAft>
                <a:defRPr sz="2400">
                  <a:solidFill>
                    <a:schemeClr val="tx1"/>
                  </a:solidFill>
                  <a:latin typeface="Times New Roman" pitchFamily="18" charset="0"/>
                </a:defRPr>
              </a:lvl6pPr>
              <a:lvl7pPr marL="2971800" indent="-228600" algn="r" eaLnBrk="0" fontAlgn="base" hangingPunct="0">
                <a:spcBef>
                  <a:spcPct val="0"/>
                </a:spcBef>
                <a:spcAft>
                  <a:spcPct val="0"/>
                </a:spcAft>
                <a:defRPr sz="2400">
                  <a:solidFill>
                    <a:schemeClr val="tx1"/>
                  </a:solidFill>
                  <a:latin typeface="Times New Roman" pitchFamily="18" charset="0"/>
                </a:defRPr>
              </a:lvl7pPr>
              <a:lvl8pPr marL="3429000" indent="-228600" algn="r" eaLnBrk="0" fontAlgn="base" hangingPunct="0">
                <a:spcBef>
                  <a:spcPct val="0"/>
                </a:spcBef>
                <a:spcAft>
                  <a:spcPct val="0"/>
                </a:spcAft>
                <a:defRPr sz="2400">
                  <a:solidFill>
                    <a:schemeClr val="tx1"/>
                  </a:solidFill>
                  <a:latin typeface="Times New Roman" pitchFamily="18" charset="0"/>
                </a:defRPr>
              </a:lvl8pPr>
              <a:lvl9pPr marL="3886200" indent="-228600" algn="r" eaLnBrk="0" fontAlgn="base" hangingPunct="0">
                <a:spcBef>
                  <a:spcPct val="0"/>
                </a:spcBef>
                <a:spcAft>
                  <a:spcPct val="0"/>
                </a:spcAft>
                <a:defRPr sz="2400">
                  <a:solidFill>
                    <a:schemeClr val="tx1"/>
                  </a:solidFill>
                  <a:latin typeface="Times New Roman" pitchFamily="18" charset="0"/>
                </a:defRPr>
              </a:lvl9pPr>
            </a:lstStyle>
            <a:p>
              <a:pPr eaLnBrk="0" fontAlgn="base" hangingPunct="0">
                <a:spcBef>
                  <a:spcPct val="0"/>
                </a:spcBef>
                <a:spcAft>
                  <a:spcPct val="0"/>
                </a:spcAft>
              </a:pPr>
              <a:r>
                <a:rPr lang="en-GB" altLang="en-US" sz="2000">
                  <a:solidFill>
                    <a:srgbClr val="0070C0"/>
                  </a:solidFill>
                  <a:latin typeface="Arial" pitchFamily="34" charset="0"/>
                </a:rPr>
                <a:t>99%</a:t>
              </a:r>
              <a:endParaRPr lang="en-GB" altLang="en-US">
                <a:solidFill>
                  <a:srgbClr val="0070C0"/>
                </a:solidFill>
                <a:latin typeface="Arial" pitchFamily="34" charset="0"/>
              </a:endParaRPr>
            </a:p>
          </p:txBody>
        </p:sp>
        <p:sp>
          <p:nvSpPr>
            <p:cNvPr id="266257" name="Rectangle 3"/>
            <p:cNvSpPr>
              <a:spLocks noChangeArrowheads="1"/>
            </p:cNvSpPr>
            <p:nvPr/>
          </p:nvSpPr>
          <p:spPr bwMode="auto">
            <a:xfrm>
              <a:off x="5076056" y="4610885"/>
              <a:ext cx="1008112" cy="402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r" eaLnBrk="0" fontAlgn="base" hangingPunct="0">
                <a:spcBef>
                  <a:spcPct val="0"/>
                </a:spcBef>
                <a:spcAft>
                  <a:spcPct val="0"/>
                </a:spcAft>
                <a:defRPr sz="2400">
                  <a:solidFill>
                    <a:schemeClr val="tx1"/>
                  </a:solidFill>
                  <a:latin typeface="Times New Roman" pitchFamily="18" charset="0"/>
                </a:defRPr>
              </a:lvl6pPr>
              <a:lvl7pPr marL="2971800" indent="-228600" algn="r" eaLnBrk="0" fontAlgn="base" hangingPunct="0">
                <a:spcBef>
                  <a:spcPct val="0"/>
                </a:spcBef>
                <a:spcAft>
                  <a:spcPct val="0"/>
                </a:spcAft>
                <a:defRPr sz="2400">
                  <a:solidFill>
                    <a:schemeClr val="tx1"/>
                  </a:solidFill>
                  <a:latin typeface="Times New Roman" pitchFamily="18" charset="0"/>
                </a:defRPr>
              </a:lvl7pPr>
              <a:lvl8pPr marL="3429000" indent="-228600" algn="r" eaLnBrk="0" fontAlgn="base" hangingPunct="0">
                <a:spcBef>
                  <a:spcPct val="0"/>
                </a:spcBef>
                <a:spcAft>
                  <a:spcPct val="0"/>
                </a:spcAft>
                <a:defRPr sz="2400">
                  <a:solidFill>
                    <a:schemeClr val="tx1"/>
                  </a:solidFill>
                  <a:latin typeface="Times New Roman" pitchFamily="18" charset="0"/>
                </a:defRPr>
              </a:lvl8pPr>
              <a:lvl9pPr marL="3886200" indent="-228600" algn="r" eaLnBrk="0" fontAlgn="base" hangingPunct="0">
                <a:spcBef>
                  <a:spcPct val="0"/>
                </a:spcBef>
                <a:spcAft>
                  <a:spcPct val="0"/>
                </a:spcAft>
                <a:defRPr sz="2400">
                  <a:solidFill>
                    <a:schemeClr val="tx1"/>
                  </a:solidFill>
                  <a:latin typeface="Times New Roman" pitchFamily="18" charset="0"/>
                </a:defRPr>
              </a:lvl9pPr>
            </a:lstStyle>
            <a:p>
              <a:pPr eaLnBrk="0" fontAlgn="base" hangingPunct="0">
                <a:spcBef>
                  <a:spcPct val="0"/>
                </a:spcBef>
                <a:spcAft>
                  <a:spcPct val="0"/>
                </a:spcAft>
              </a:pPr>
              <a:r>
                <a:rPr lang="en-GB" altLang="en-US" sz="2000">
                  <a:solidFill>
                    <a:srgbClr val="0070C0"/>
                  </a:solidFill>
                  <a:latin typeface="Arial" pitchFamily="34" charset="0"/>
                </a:rPr>
                <a:t>1%</a:t>
              </a:r>
              <a:endParaRPr lang="en-GB" altLang="en-US">
                <a:solidFill>
                  <a:srgbClr val="0070C0"/>
                </a:solidFill>
                <a:latin typeface="Arial" pitchFamily="34" charset="0"/>
              </a:endParaRPr>
            </a:p>
          </p:txBody>
        </p:sp>
      </p:grpSp>
      <p:pic>
        <p:nvPicPr>
          <p:cNvPr id="17"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3200" y="5815033"/>
            <a:ext cx="2726267" cy="1042967"/>
          </a:xfrm>
          <a:prstGeom prst="rect">
            <a:avLst/>
          </a:prstGeom>
        </p:spPr>
      </p:pic>
    </p:spTree>
    <p:extLst>
      <p:ext uri="{BB962C8B-B14F-4D97-AF65-F5344CB8AC3E}">
        <p14:creationId xmlns:p14="http://schemas.microsoft.com/office/powerpoint/2010/main" val="8012284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edge">
                                      <p:cBhvr>
                                        <p:cTn id="7" dur="10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30722"/>
                                        </p:tgtEl>
                                        <p:attrNameLst>
                                          <p:attrName>style.visibility</p:attrName>
                                        </p:attrNameLst>
                                      </p:cBhvr>
                                      <p:to>
                                        <p:strVal val="visible"/>
                                      </p:to>
                                    </p:set>
                                    <p:animEffect transition="in" filter="fade">
                                      <p:cBhvr>
                                        <p:cTn id="10" dur="3000"/>
                                        <p:tgtEl>
                                          <p:spTgt spid="307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68290" name="Picture 2" descr="bee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700" y="-12700"/>
            <a:ext cx="9169400" cy="688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8291" name="Rectangle 1045"/>
          <p:cNvSpPr>
            <a:spLocks noChangeArrowheads="1"/>
          </p:cNvSpPr>
          <p:nvPr/>
        </p:nvSpPr>
        <p:spPr bwMode="auto">
          <a:xfrm>
            <a:off x="5029200" y="6604000"/>
            <a:ext cx="411480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tabLst>
                <a:tab pos="0" algn="l"/>
              </a:tabLst>
              <a:defRPr sz="2400">
                <a:solidFill>
                  <a:schemeClr val="tx1"/>
                </a:solidFill>
                <a:latin typeface="Times New Roman" pitchFamily="18" charset="0"/>
              </a:defRPr>
            </a:lvl1pPr>
            <a:lvl2pPr marL="742950" indent="-285750">
              <a:tabLst>
                <a:tab pos="0" algn="l"/>
              </a:tabLst>
              <a:defRPr sz="2400">
                <a:solidFill>
                  <a:schemeClr val="tx1"/>
                </a:solidFill>
                <a:latin typeface="Times New Roman" pitchFamily="18" charset="0"/>
              </a:defRPr>
            </a:lvl2pPr>
            <a:lvl3pPr marL="1143000" indent="-228600">
              <a:tabLst>
                <a:tab pos="0" algn="l"/>
              </a:tabLst>
              <a:defRPr sz="2400">
                <a:solidFill>
                  <a:schemeClr val="tx1"/>
                </a:solidFill>
                <a:latin typeface="Times New Roman" pitchFamily="18" charset="0"/>
              </a:defRPr>
            </a:lvl3pPr>
            <a:lvl4pPr marL="1600200" indent="-228600">
              <a:tabLst>
                <a:tab pos="0" algn="l"/>
              </a:tabLst>
              <a:defRPr sz="2400">
                <a:solidFill>
                  <a:schemeClr val="tx1"/>
                </a:solidFill>
                <a:latin typeface="Times New Roman" pitchFamily="18" charset="0"/>
              </a:defRPr>
            </a:lvl4pPr>
            <a:lvl5pPr marL="2057400" indent="-228600">
              <a:tabLst>
                <a:tab pos="0" algn="l"/>
              </a:tabLst>
              <a:defRPr sz="2400">
                <a:solidFill>
                  <a:schemeClr val="tx1"/>
                </a:solidFill>
                <a:latin typeface="Times New Roman" pitchFamily="18" charset="0"/>
              </a:defRPr>
            </a:lvl5pPr>
            <a:lvl6pPr marL="2514600" indent="-228600" algn="r" eaLnBrk="0" fontAlgn="base" hangingPunct="0">
              <a:spcBef>
                <a:spcPct val="0"/>
              </a:spcBef>
              <a:spcAft>
                <a:spcPct val="0"/>
              </a:spcAft>
              <a:tabLst>
                <a:tab pos="0" algn="l"/>
              </a:tabLst>
              <a:defRPr sz="2400">
                <a:solidFill>
                  <a:schemeClr val="tx1"/>
                </a:solidFill>
                <a:latin typeface="Times New Roman" pitchFamily="18" charset="0"/>
              </a:defRPr>
            </a:lvl6pPr>
            <a:lvl7pPr marL="2971800" indent="-228600" algn="r" eaLnBrk="0" fontAlgn="base" hangingPunct="0">
              <a:spcBef>
                <a:spcPct val="0"/>
              </a:spcBef>
              <a:spcAft>
                <a:spcPct val="0"/>
              </a:spcAft>
              <a:tabLst>
                <a:tab pos="0" algn="l"/>
              </a:tabLst>
              <a:defRPr sz="2400">
                <a:solidFill>
                  <a:schemeClr val="tx1"/>
                </a:solidFill>
                <a:latin typeface="Times New Roman" pitchFamily="18" charset="0"/>
              </a:defRPr>
            </a:lvl7pPr>
            <a:lvl8pPr marL="3429000" indent="-228600" algn="r" eaLnBrk="0" fontAlgn="base" hangingPunct="0">
              <a:spcBef>
                <a:spcPct val="0"/>
              </a:spcBef>
              <a:spcAft>
                <a:spcPct val="0"/>
              </a:spcAft>
              <a:tabLst>
                <a:tab pos="0" algn="l"/>
              </a:tabLst>
              <a:defRPr sz="2400">
                <a:solidFill>
                  <a:schemeClr val="tx1"/>
                </a:solidFill>
                <a:latin typeface="Times New Roman" pitchFamily="18" charset="0"/>
              </a:defRPr>
            </a:lvl8pPr>
            <a:lvl9pPr marL="3886200" indent="-228600" algn="r" eaLnBrk="0" fontAlgn="base" hangingPunct="0">
              <a:spcBef>
                <a:spcPct val="0"/>
              </a:spcBef>
              <a:spcAft>
                <a:spcPct val="0"/>
              </a:spcAft>
              <a:tabLst>
                <a:tab pos="0" algn="l"/>
              </a:tabLst>
              <a:defRPr sz="2400">
                <a:solidFill>
                  <a:schemeClr val="tx1"/>
                </a:solidFill>
                <a:latin typeface="Times New Roman" pitchFamily="18" charset="0"/>
              </a:defRPr>
            </a:lvl9pPr>
          </a:lstStyle>
          <a:p>
            <a:pPr algn="r" eaLnBrk="0" fontAlgn="base" hangingPunct="0">
              <a:lnSpc>
                <a:spcPct val="80000"/>
              </a:lnSpc>
              <a:spcBef>
                <a:spcPct val="20000"/>
              </a:spcBef>
              <a:spcAft>
                <a:spcPct val="0"/>
              </a:spcAft>
              <a:buClr>
                <a:srgbClr val="CCFFFF"/>
              </a:buClr>
              <a:buSzPct val="80000"/>
              <a:buFont typeface="Monotype Sorts" pitchFamily="2" charset="2"/>
              <a:buNone/>
            </a:pPr>
            <a:r>
              <a:rPr lang="nl-NL" altLang="en-US" sz="1200">
                <a:solidFill>
                  <a:srgbClr val="000000"/>
                </a:solidFill>
                <a:latin typeface="Arial" pitchFamily="34" charset="0"/>
              </a:rPr>
              <a:t>[Hoekstra &amp; Chapagain, 2008]</a:t>
            </a:r>
            <a:endParaRPr lang="en-GB" altLang="en-US" sz="1200">
              <a:solidFill>
                <a:srgbClr val="000000"/>
              </a:solidFill>
              <a:latin typeface="Arial" pitchFamily="34" charset="0"/>
            </a:endParaRPr>
          </a:p>
        </p:txBody>
      </p:sp>
      <p:pic>
        <p:nvPicPr>
          <p:cNvPr id="4"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9672" y="5669844"/>
            <a:ext cx="2726267" cy="1042967"/>
          </a:xfrm>
          <a:prstGeom prst="rect">
            <a:avLst/>
          </a:prstGeom>
        </p:spPr>
      </p:pic>
    </p:spTree>
    <p:extLst>
      <p:ext uri="{BB962C8B-B14F-4D97-AF65-F5344CB8AC3E}">
        <p14:creationId xmlns:p14="http://schemas.microsoft.com/office/powerpoint/2010/main" val="283535383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6"/>
          <p:cNvSpPr>
            <a:spLocks noChangeArrowheads="1"/>
          </p:cNvSpPr>
          <p:nvPr/>
        </p:nvSpPr>
        <p:spPr bwMode="auto">
          <a:xfrm>
            <a:off x="542925" y="1776413"/>
            <a:ext cx="1314450" cy="34385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r" eaLnBrk="0" fontAlgn="base" hangingPunct="0">
              <a:spcBef>
                <a:spcPct val="0"/>
              </a:spcBef>
              <a:spcAft>
                <a:spcPct val="0"/>
              </a:spcAft>
              <a:defRPr sz="2400">
                <a:solidFill>
                  <a:schemeClr val="tx1"/>
                </a:solidFill>
                <a:latin typeface="Times New Roman" pitchFamily="18" charset="0"/>
              </a:defRPr>
            </a:lvl6pPr>
            <a:lvl7pPr marL="2971800" indent="-228600" algn="r" eaLnBrk="0" fontAlgn="base" hangingPunct="0">
              <a:spcBef>
                <a:spcPct val="0"/>
              </a:spcBef>
              <a:spcAft>
                <a:spcPct val="0"/>
              </a:spcAft>
              <a:defRPr sz="2400">
                <a:solidFill>
                  <a:schemeClr val="tx1"/>
                </a:solidFill>
                <a:latin typeface="Times New Roman" pitchFamily="18" charset="0"/>
              </a:defRPr>
            </a:lvl7pPr>
            <a:lvl8pPr marL="3429000" indent="-228600" algn="r" eaLnBrk="0" fontAlgn="base" hangingPunct="0">
              <a:spcBef>
                <a:spcPct val="0"/>
              </a:spcBef>
              <a:spcAft>
                <a:spcPct val="0"/>
              </a:spcAft>
              <a:defRPr sz="2400">
                <a:solidFill>
                  <a:schemeClr val="tx1"/>
                </a:solidFill>
                <a:latin typeface="Times New Roman" pitchFamily="18" charset="0"/>
              </a:defRPr>
            </a:lvl8pPr>
            <a:lvl9pPr marL="3886200" indent="-228600" algn="r" eaLnBrk="0" fontAlgn="base" hangingPunct="0">
              <a:spcBef>
                <a:spcPct val="0"/>
              </a:spcBef>
              <a:spcAft>
                <a:spcPct val="0"/>
              </a:spcAft>
              <a:defRPr sz="2400">
                <a:solidFill>
                  <a:schemeClr val="tx1"/>
                </a:solidFill>
                <a:latin typeface="Times New Roman" pitchFamily="18" charset="0"/>
              </a:defRPr>
            </a:lvl9pPr>
          </a:lstStyle>
          <a:p>
            <a:pPr algn="r" eaLnBrk="0" fontAlgn="base" hangingPunct="0">
              <a:spcBef>
                <a:spcPct val="0"/>
              </a:spcBef>
              <a:spcAft>
                <a:spcPct val="0"/>
              </a:spcAft>
            </a:pPr>
            <a:endParaRPr lang="en-GB" altLang="en-US">
              <a:solidFill>
                <a:srgbClr val="000000"/>
              </a:solidFill>
            </a:endParaRPr>
          </a:p>
        </p:txBody>
      </p:sp>
      <p:sp>
        <p:nvSpPr>
          <p:cNvPr id="21507" name="Rectangle 3"/>
          <p:cNvSpPr>
            <a:spLocks noChangeArrowheads="1"/>
          </p:cNvSpPr>
          <p:nvPr/>
        </p:nvSpPr>
        <p:spPr bwMode="auto">
          <a:xfrm>
            <a:off x="2357438" y="1714500"/>
            <a:ext cx="6715125"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tabLst>
                <a:tab pos="1147763" algn="l"/>
                <a:tab pos="1624013" algn="l"/>
                <a:tab pos="6667500" algn="l"/>
              </a:tabLst>
              <a:defRPr sz="2400">
                <a:solidFill>
                  <a:schemeClr val="tx1"/>
                </a:solidFill>
                <a:latin typeface="Times New Roman" pitchFamily="18" charset="0"/>
              </a:defRPr>
            </a:lvl1pPr>
            <a:lvl2pPr marL="742950" indent="-285750">
              <a:tabLst>
                <a:tab pos="1147763" algn="l"/>
                <a:tab pos="1624013" algn="l"/>
                <a:tab pos="6667500" algn="l"/>
              </a:tabLst>
              <a:defRPr sz="2400">
                <a:solidFill>
                  <a:schemeClr val="tx1"/>
                </a:solidFill>
                <a:latin typeface="Times New Roman" pitchFamily="18" charset="0"/>
              </a:defRPr>
            </a:lvl2pPr>
            <a:lvl3pPr marL="1143000" indent="-228600">
              <a:tabLst>
                <a:tab pos="1147763" algn="l"/>
                <a:tab pos="1624013" algn="l"/>
                <a:tab pos="6667500" algn="l"/>
              </a:tabLst>
              <a:defRPr sz="2400">
                <a:solidFill>
                  <a:schemeClr val="tx1"/>
                </a:solidFill>
                <a:latin typeface="Times New Roman" pitchFamily="18" charset="0"/>
              </a:defRPr>
            </a:lvl3pPr>
            <a:lvl4pPr marL="1600200" indent="-228600">
              <a:tabLst>
                <a:tab pos="1147763" algn="l"/>
                <a:tab pos="1624013" algn="l"/>
                <a:tab pos="6667500" algn="l"/>
              </a:tabLst>
              <a:defRPr sz="2400">
                <a:solidFill>
                  <a:schemeClr val="tx1"/>
                </a:solidFill>
                <a:latin typeface="Times New Roman" pitchFamily="18" charset="0"/>
              </a:defRPr>
            </a:lvl4pPr>
            <a:lvl5pPr marL="2057400" indent="-228600">
              <a:tabLst>
                <a:tab pos="1147763" algn="l"/>
                <a:tab pos="1624013" algn="l"/>
                <a:tab pos="6667500" algn="l"/>
              </a:tabLst>
              <a:defRPr sz="2400">
                <a:solidFill>
                  <a:schemeClr val="tx1"/>
                </a:solidFill>
                <a:latin typeface="Times New Roman" pitchFamily="18" charset="0"/>
              </a:defRPr>
            </a:lvl5pPr>
            <a:lvl6pPr marL="2514600" indent="-228600" algn="r" eaLnBrk="0" fontAlgn="base" hangingPunct="0">
              <a:spcBef>
                <a:spcPct val="0"/>
              </a:spcBef>
              <a:spcAft>
                <a:spcPct val="0"/>
              </a:spcAft>
              <a:tabLst>
                <a:tab pos="1147763" algn="l"/>
                <a:tab pos="1624013" algn="l"/>
                <a:tab pos="6667500" algn="l"/>
              </a:tabLst>
              <a:defRPr sz="2400">
                <a:solidFill>
                  <a:schemeClr val="tx1"/>
                </a:solidFill>
                <a:latin typeface="Times New Roman" pitchFamily="18" charset="0"/>
              </a:defRPr>
            </a:lvl6pPr>
            <a:lvl7pPr marL="2971800" indent="-228600" algn="r" eaLnBrk="0" fontAlgn="base" hangingPunct="0">
              <a:spcBef>
                <a:spcPct val="0"/>
              </a:spcBef>
              <a:spcAft>
                <a:spcPct val="0"/>
              </a:spcAft>
              <a:tabLst>
                <a:tab pos="1147763" algn="l"/>
                <a:tab pos="1624013" algn="l"/>
                <a:tab pos="6667500" algn="l"/>
              </a:tabLst>
              <a:defRPr sz="2400">
                <a:solidFill>
                  <a:schemeClr val="tx1"/>
                </a:solidFill>
                <a:latin typeface="Times New Roman" pitchFamily="18" charset="0"/>
              </a:defRPr>
            </a:lvl7pPr>
            <a:lvl8pPr marL="3429000" indent="-228600" algn="r" eaLnBrk="0" fontAlgn="base" hangingPunct="0">
              <a:spcBef>
                <a:spcPct val="0"/>
              </a:spcBef>
              <a:spcAft>
                <a:spcPct val="0"/>
              </a:spcAft>
              <a:tabLst>
                <a:tab pos="1147763" algn="l"/>
                <a:tab pos="1624013" algn="l"/>
                <a:tab pos="6667500" algn="l"/>
              </a:tabLst>
              <a:defRPr sz="2400">
                <a:solidFill>
                  <a:schemeClr val="tx1"/>
                </a:solidFill>
                <a:latin typeface="Times New Roman" pitchFamily="18" charset="0"/>
              </a:defRPr>
            </a:lvl8pPr>
            <a:lvl9pPr marL="3886200" indent="-228600" algn="r" eaLnBrk="0" fontAlgn="base" hangingPunct="0">
              <a:spcBef>
                <a:spcPct val="0"/>
              </a:spcBef>
              <a:spcAft>
                <a:spcPct val="0"/>
              </a:spcAft>
              <a:tabLst>
                <a:tab pos="1147763" algn="l"/>
                <a:tab pos="1624013" algn="l"/>
                <a:tab pos="6667500" algn="l"/>
              </a:tabLst>
              <a:defRPr sz="2400">
                <a:solidFill>
                  <a:schemeClr val="tx1"/>
                </a:solidFill>
                <a:latin typeface="Times New Roman" pitchFamily="18" charset="0"/>
              </a:defRPr>
            </a:lvl9pPr>
          </a:lstStyle>
          <a:p>
            <a:pPr eaLnBrk="0" fontAlgn="base" hangingPunct="0">
              <a:spcBef>
                <a:spcPct val="20000"/>
              </a:spcBef>
              <a:spcAft>
                <a:spcPct val="0"/>
              </a:spcAft>
              <a:buClr>
                <a:srgbClr val="CCFFFF"/>
              </a:buClr>
              <a:buSzPct val="80000"/>
              <a:buFont typeface="Monotype Sorts" pitchFamily="2" charset="2"/>
              <a:buNone/>
            </a:pPr>
            <a:r>
              <a:rPr lang="es-DO" altLang="en-US" sz="2200" dirty="0">
                <a:solidFill>
                  <a:srgbClr val="FFFFFF"/>
                </a:solidFill>
                <a:latin typeface="Arial" charset="0"/>
              </a:rPr>
              <a:t>Huella de una botella plástica de 0.5 litros basado de datos de los Países Bajos por </a:t>
            </a:r>
            <a:r>
              <a:rPr lang="es-DO" altLang="en-US" sz="2200" dirty="0" err="1">
                <a:solidFill>
                  <a:srgbClr val="FFFFFF"/>
                </a:solidFill>
                <a:latin typeface="Arial" charset="0"/>
              </a:rPr>
              <a:t>Hoekstra</a:t>
            </a:r>
            <a:r>
              <a:rPr lang="es-DO" altLang="en-US" sz="2200" dirty="0">
                <a:solidFill>
                  <a:srgbClr val="FFFFFF"/>
                </a:solidFill>
                <a:latin typeface="Arial" charset="0"/>
              </a:rPr>
              <a:t>, 2011</a:t>
            </a:r>
          </a:p>
          <a:p>
            <a:pPr eaLnBrk="0" fontAlgn="base" hangingPunct="0">
              <a:spcBef>
                <a:spcPct val="20000"/>
              </a:spcBef>
              <a:spcAft>
                <a:spcPct val="0"/>
              </a:spcAft>
              <a:buClr>
                <a:srgbClr val="CCFFFF"/>
              </a:buClr>
              <a:buSzPct val="80000"/>
              <a:buFont typeface="Monotype Sorts" pitchFamily="2" charset="2"/>
              <a:buNone/>
            </a:pPr>
            <a:endParaRPr lang="es-DO" altLang="en-US" sz="2200" dirty="0">
              <a:solidFill>
                <a:srgbClr val="FFFFFF"/>
              </a:solidFill>
              <a:latin typeface="Arial" charset="0"/>
            </a:endParaRPr>
          </a:p>
          <a:p>
            <a:pPr eaLnBrk="0" fontAlgn="base" hangingPunct="0">
              <a:spcBef>
                <a:spcPct val="20000"/>
              </a:spcBef>
              <a:spcAft>
                <a:spcPct val="0"/>
              </a:spcAft>
              <a:buClr>
                <a:srgbClr val="CCFFFF"/>
              </a:buClr>
              <a:buSzPct val="80000"/>
              <a:buFont typeface="Monotype Sorts" pitchFamily="2" charset="2"/>
              <a:buNone/>
            </a:pPr>
            <a:r>
              <a:rPr lang="es-DO" altLang="en-US" sz="2200" dirty="0">
                <a:solidFill>
                  <a:srgbClr val="FFFFFF"/>
                </a:solidFill>
                <a:latin typeface="Arial" charset="0"/>
              </a:rPr>
              <a:t>0.44 litros de agua</a:t>
            </a:r>
          </a:p>
          <a:p>
            <a:pPr eaLnBrk="0" fontAlgn="base" hangingPunct="0">
              <a:spcBef>
                <a:spcPct val="20000"/>
              </a:spcBef>
              <a:spcAft>
                <a:spcPct val="0"/>
              </a:spcAft>
              <a:buClr>
                <a:srgbClr val="CCFFFF"/>
              </a:buClr>
              <a:buSzPct val="80000"/>
            </a:pPr>
            <a:r>
              <a:rPr lang="es-DO" altLang="en-US" sz="2200" dirty="0">
                <a:solidFill>
                  <a:srgbClr val="FFFFFF"/>
                </a:solidFill>
                <a:latin typeface="Arial" charset="0"/>
              </a:rPr>
              <a:t>27.6 litros para azúcar</a:t>
            </a:r>
          </a:p>
          <a:p>
            <a:pPr eaLnBrk="0" fontAlgn="base" hangingPunct="0">
              <a:spcBef>
                <a:spcPct val="20000"/>
              </a:spcBef>
              <a:spcAft>
                <a:spcPct val="0"/>
              </a:spcAft>
              <a:buClr>
                <a:srgbClr val="CCFFFF"/>
              </a:buClr>
              <a:buSzPct val="80000"/>
              <a:buFont typeface="Monotype Sorts" pitchFamily="2" charset="2"/>
              <a:buNone/>
            </a:pPr>
            <a:r>
              <a:rPr lang="es-DO" altLang="en-US" sz="2200" dirty="0">
                <a:solidFill>
                  <a:srgbClr val="FFFFFF"/>
                </a:solidFill>
                <a:latin typeface="Arial" charset="0"/>
              </a:rPr>
              <a:t>5.3 litros para PET botella y tapa</a:t>
            </a:r>
          </a:p>
          <a:p>
            <a:pPr eaLnBrk="0" fontAlgn="base" hangingPunct="0">
              <a:spcBef>
                <a:spcPct val="20000"/>
              </a:spcBef>
              <a:spcAft>
                <a:spcPct val="0"/>
              </a:spcAft>
              <a:buClr>
                <a:srgbClr val="CCFFFF"/>
              </a:buClr>
              <a:buSzPct val="80000"/>
            </a:pPr>
            <a:r>
              <a:rPr lang="es-DO" altLang="en-US" sz="2200" dirty="0">
                <a:solidFill>
                  <a:srgbClr val="FFFFFF"/>
                </a:solidFill>
                <a:latin typeface="Arial" charset="0"/>
              </a:rPr>
              <a:t>3.0 litros para otros ingredientes y costos indirectos</a:t>
            </a:r>
          </a:p>
          <a:p>
            <a:pPr eaLnBrk="0" fontAlgn="base" hangingPunct="0">
              <a:spcBef>
                <a:spcPct val="20000"/>
              </a:spcBef>
              <a:spcAft>
                <a:spcPct val="0"/>
              </a:spcAft>
              <a:buClr>
                <a:srgbClr val="CCFFFF"/>
              </a:buClr>
              <a:buSzPct val="80000"/>
              <a:buFont typeface="Monotype Sorts" pitchFamily="2" charset="2"/>
              <a:buNone/>
            </a:pPr>
            <a:r>
              <a:rPr lang="es-DO" altLang="en-US" sz="2200" dirty="0">
                <a:solidFill>
                  <a:srgbClr val="FFFFFF"/>
                </a:solidFill>
                <a:latin typeface="Arial" charset="0"/>
              </a:rPr>
              <a:t>___________________</a:t>
            </a:r>
          </a:p>
          <a:p>
            <a:pPr eaLnBrk="0" fontAlgn="base" hangingPunct="0">
              <a:spcBef>
                <a:spcPct val="20000"/>
              </a:spcBef>
              <a:spcAft>
                <a:spcPct val="0"/>
              </a:spcAft>
              <a:buClr>
                <a:srgbClr val="CCFFFF"/>
              </a:buClr>
              <a:buSzPct val="80000"/>
              <a:buFont typeface="Monotype Sorts" pitchFamily="2" charset="2"/>
              <a:buNone/>
            </a:pPr>
            <a:r>
              <a:rPr lang="es-DO" altLang="en-US" sz="2200" dirty="0">
                <a:solidFill>
                  <a:srgbClr val="FFFFFF"/>
                </a:solidFill>
                <a:latin typeface="Arial" charset="0"/>
              </a:rPr>
              <a:t>36 litros total</a:t>
            </a:r>
          </a:p>
          <a:p>
            <a:pPr eaLnBrk="0" fontAlgn="base" hangingPunct="0">
              <a:spcBef>
                <a:spcPct val="20000"/>
              </a:spcBef>
              <a:spcAft>
                <a:spcPct val="0"/>
              </a:spcAft>
              <a:buClr>
                <a:srgbClr val="CCFFFF"/>
              </a:buClr>
              <a:buSzPct val="80000"/>
              <a:buFont typeface="Monotype Sorts" pitchFamily="2" charset="2"/>
              <a:buNone/>
            </a:pPr>
            <a:endParaRPr lang="en-GB" altLang="en-US" sz="2200" dirty="0">
              <a:solidFill>
                <a:srgbClr val="FFFFFF"/>
              </a:solidFill>
              <a:latin typeface="Arial" charset="0"/>
            </a:endParaRPr>
          </a:p>
        </p:txBody>
      </p:sp>
      <p:pic>
        <p:nvPicPr>
          <p:cNvPr id="21508"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650" y="1928813"/>
            <a:ext cx="884238" cy="317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10" name="Rectangle 2"/>
          <p:cNvSpPr>
            <a:spLocks noChangeArrowheads="1"/>
          </p:cNvSpPr>
          <p:nvPr/>
        </p:nvSpPr>
        <p:spPr bwMode="auto">
          <a:xfrm>
            <a:off x="539750" y="152400"/>
            <a:ext cx="845185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r" eaLnBrk="0" fontAlgn="base" hangingPunct="0">
              <a:spcBef>
                <a:spcPct val="0"/>
              </a:spcBef>
              <a:spcAft>
                <a:spcPct val="0"/>
              </a:spcAft>
              <a:defRPr sz="2400">
                <a:solidFill>
                  <a:schemeClr val="tx1"/>
                </a:solidFill>
                <a:latin typeface="Times New Roman" pitchFamily="18" charset="0"/>
              </a:defRPr>
            </a:lvl6pPr>
            <a:lvl7pPr marL="2971800" indent="-228600" algn="r" eaLnBrk="0" fontAlgn="base" hangingPunct="0">
              <a:spcBef>
                <a:spcPct val="0"/>
              </a:spcBef>
              <a:spcAft>
                <a:spcPct val="0"/>
              </a:spcAft>
              <a:defRPr sz="2400">
                <a:solidFill>
                  <a:schemeClr val="tx1"/>
                </a:solidFill>
                <a:latin typeface="Times New Roman" pitchFamily="18" charset="0"/>
              </a:defRPr>
            </a:lvl7pPr>
            <a:lvl8pPr marL="3429000" indent="-228600" algn="r" eaLnBrk="0" fontAlgn="base" hangingPunct="0">
              <a:spcBef>
                <a:spcPct val="0"/>
              </a:spcBef>
              <a:spcAft>
                <a:spcPct val="0"/>
              </a:spcAft>
              <a:defRPr sz="2400">
                <a:solidFill>
                  <a:schemeClr val="tx1"/>
                </a:solidFill>
                <a:latin typeface="Times New Roman" pitchFamily="18" charset="0"/>
              </a:defRPr>
            </a:lvl8pPr>
            <a:lvl9pPr marL="3886200" indent="-228600" algn="r" eaLnBrk="0" fontAlgn="base" hangingPunct="0">
              <a:spcBef>
                <a:spcPct val="0"/>
              </a:spcBef>
              <a:spcAft>
                <a:spcPct val="0"/>
              </a:spcAft>
              <a:defRPr sz="2400">
                <a:solidFill>
                  <a:schemeClr val="tx1"/>
                </a:solidFill>
                <a:latin typeface="Times New Roman" pitchFamily="18" charset="0"/>
              </a:defRPr>
            </a:lvl9pPr>
          </a:lstStyle>
          <a:p>
            <a:pPr eaLnBrk="0" fontAlgn="base" hangingPunct="0">
              <a:lnSpc>
                <a:spcPct val="110000"/>
              </a:lnSpc>
              <a:spcBef>
                <a:spcPct val="0"/>
              </a:spcBef>
              <a:spcAft>
                <a:spcPct val="0"/>
              </a:spcAft>
            </a:pPr>
            <a:r>
              <a:rPr lang="en-US" altLang="en-US" sz="2600" dirty="0" err="1">
                <a:solidFill>
                  <a:srgbClr val="A3D8EA"/>
                </a:solidFill>
                <a:latin typeface="Arial" charset="0"/>
              </a:rPr>
              <a:t>Huella</a:t>
            </a:r>
            <a:r>
              <a:rPr lang="en-US" altLang="en-US" sz="2600" dirty="0">
                <a:solidFill>
                  <a:srgbClr val="A3D8EA"/>
                </a:solidFill>
                <a:latin typeface="Arial" charset="0"/>
              </a:rPr>
              <a:t> de Agua de </a:t>
            </a:r>
            <a:r>
              <a:rPr lang="en-US" altLang="en-US" sz="2600" dirty="0" err="1">
                <a:solidFill>
                  <a:srgbClr val="A3D8EA"/>
                </a:solidFill>
                <a:latin typeface="Arial" charset="0"/>
              </a:rPr>
              <a:t>una</a:t>
            </a:r>
            <a:r>
              <a:rPr lang="en-US" altLang="en-US" sz="2600" dirty="0">
                <a:solidFill>
                  <a:srgbClr val="A3D8EA"/>
                </a:solidFill>
                <a:latin typeface="Arial" charset="0"/>
              </a:rPr>
              <a:t> </a:t>
            </a:r>
            <a:r>
              <a:rPr lang="en-US" altLang="en-US" sz="2600" dirty="0" err="1">
                <a:solidFill>
                  <a:srgbClr val="A3D8EA"/>
                </a:solidFill>
                <a:latin typeface="Arial" charset="0"/>
              </a:rPr>
              <a:t>botella</a:t>
            </a:r>
            <a:r>
              <a:rPr lang="en-US" altLang="en-US" sz="2600" dirty="0">
                <a:solidFill>
                  <a:srgbClr val="A3D8EA"/>
                </a:solidFill>
                <a:latin typeface="Arial" charset="0"/>
              </a:rPr>
              <a:t> de Coca Cola</a:t>
            </a:r>
            <a:endParaRPr lang="en-US" altLang="en-US" sz="2600" dirty="0">
              <a:solidFill>
                <a:srgbClr val="FFFFFF"/>
              </a:solidFill>
              <a:latin typeface="Arial" charset="0"/>
            </a:endParaRPr>
          </a:p>
        </p:txBody>
      </p:sp>
      <p:pic>
        <p:nvPicPr>
          <p:cNvPr id="6" name="Picture 2" descr="logo - Copy.png"/>
          <p:cNvPicPr>
            <a:picLocks noChangeAspect="1" noChangeArrowheads="1"/>
          </p:cNvPicPr>
          <p:nvPr/>
        </p:nvPicPr>
        <p:blipFill rotWithShape="1">
          <a:blip r:embed="rId4" cstate="print">
            <a:clrChange>
              <a:clrFrom>
                <a:srgbClr val="FFFEFD"/>
              </a:clrFrom>
              <a:clrTo>
                <a:srgbClr val="FFFEFD">
                  <a:alpha val="0"/>
                </a:srgbClr>
              </a:clrTo>
            </a:clrChange>
            <a:extLst>
              <a:ext uri="{28A0092B-C50C-407E-A947-70E740481C1C}">
                <a14:useLocalDpi xmlns:a14="http://schemas.microsoft.com/office/drawing/2010/main" val="0"/>
              </a:ext>
            </a:extLst>
          </a:blip>
          <a:srcRect b="31227"/>
          <a:stretch/>
        </p:blipFill>
        <p:spPr bwMode="auto">
          <a:xfrm>
            <a:off x="6248400" y="6404425"/>
            <a:ext cx="2488996" cy="3273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9961629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6"/>
          <p:cNvSpPr>
            <a:spLocks noChangeArrowheads="1"/>
          </p:cNvSpPr>
          <p:nvPr/>
        </p:nvSpPr>
        <p:spPr bwMode="auto">
          <a:xfrm>
            <a:off x="542925" y="1776413"/>
            <a:ext cx="1314450" cy="34385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r" eaLnBrk="0" fontAlgn="base" hangingPunct="0">
              <a:spcBef>
                <a:spcPct val="0"/>
              </a:spcBef>
              <a:spcAft>
                <a:spcPct val="0"/>
              </a:spcAft>
              <a:defRPr sz="2400">
                <a:solidFill>
                  <a:schemeClr val="tx1"/>
                </a:solidFill>
                <a:latin typeface="Times New Roman" pitchFamily="18" charset="0"/>
              </a:defRPr>
            </a:lvl6pPr>
            <a:lvl7pPr marL="2971800" indent="-228600" algn="r" eaLnBrk="0" fontAlgn="base" hangingPunct="0">
              <a:spcBef>
                <a:spcPct val="0"/>
              </a:spcBef>
              <a:spcAft>
                <a:spcPct val="0"/>
              </a:spcAft>
              <a:defRPr sz="2400">
                <a:solidFill>
                  <a:schemeClr val="tx1"/>
                </a:solidFill>
                <a:latin typeface="Times New Roman" pitchFamily="18" charset="0"/>
              </a:defRPr>
            </a:lvl7pPr>
            <a:lvl8pPr marL="3429000" indent="-228600" algn="r" eaLnBrk="0" fontAlgn="base" hangingPunct="0">
              <a:spcBef>
                <a:spcPct val="0"/>
              </a:spcBef>
              <a:spcAft>
                <a:spcPct val="0"/>
              </a:spcAft>
              <a:defRPr sz="2400">
                <a:solidFill>
                  <a:schemeClr val="tx1"/>
                </a:solidFill>
                <a:latin typeface="Times New Roman" pitchFamily="18" charset="0"/>
              </a:defRPr>
            </a:lvl8pPr>
            <a:lvl9pPr marL="3886200" indent="-228600" algn="r" eaLnBrk="0" fontAlgn="base" hangingPunct="0">
              <a:spcBef>
                <a:spcPct val="0"/>
              </a:spcBef>
              <a:spcAft>
                <a:spcPct val="0"/>
              </a:spcAft>
              <a:defRPr sz="2400">
                <a:solidFill>
                  <a:schemeClr val="tx1"/>
                </a:solidFill>
                <a:latin typeface="Times New Roman" pitchFamily="18" charset="0"/>
              </a:defRPr>
            </a:lvl9pPr>
          </a:lstStyle>
          <a:p>
            <a:pPr algn="r" eaLnBrk="0" fontAlgn="base" hangingPunct="0">
              <a:spcBef>
                <a:spcPct val="0"/>
              </a:spcBef>
              <a:spcAft>
                <a:spcPct val="0"/>
              </a:spcAft>
            </a:pPr>
            <a:endParaRPr lang="en-GB" altLang="en-US">
              <a:solidFill>
                <a:srgbClr val="000000"/>
              </a:solidFill>
            </a:endParaRPr>
          </a:p>
        </p:txBody>
      </p:sp>
      <p:sp>
        <p:nvSpPr>
          <p:cNvPr id="21507" name="Rectangle 3"/>
          <p:cNvSpPr>
            <a:spLocks noChangeArrowheads="1"/>
          </p:cNvSpPr>
          <p:nvPr/>
        </p:nvSpPr>
        <p:spPr bwMode="auto">
          <a:xfrm>
            <a:off x="2357438" y="1219200"/>
            <a:ext cx="6715125"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tabLst>
                <a:tab pos="1147763" algn="l"/>
                <a:tab pos="1624013" algn="l"/>
                <a:tab pos="6667500" algn="l"/>
              </a:tabLst>
              <a:defRPr sz="2400">
                <a:solidFill>
                  <a:schemeClr val="tx1"/>
                </a:solidFill>
                <a:latin typeface="Times New Roman" pitchFamily="18" charset="0"/>
              </a:defRPr>
            </a:lvl1pPr>
            <a:lvl2pPr marL="742950" indent="-285750">
              <a:tabLst>
                <a:tab pos="1147763" algn="l"/>
                <a:tab pos="1624013" algn="l"/>
                <a:tab pos="6667500" algn="l"/>
              </a:tabLst>
              <a:defRPr sz="2400">
                <a:solidFill>
                  <a:schemeClr val="tx1"/>
                </a:solidFill>
                <a:latin typeface="Times New Roman" pitchFamily="18" charset="0"/>
              </a:defRPr>
            </a:lvl2pPr>
            <a:lvl3pPr marL="1143000" indent="-228600">
              <a:tabLst>
                <a:tab pos="1147763" algn="l"/>
                <a:tab pos="1624013" algn="l"/>
                <a:tab pos="6667500" algn="l"/>
              </a:tabLst>
              <a:defRPr sz="2400">
                <a:solidFill>
                  <a:schemeClr val="tx1"/>
                </a:solidFill>
                <a:latin typeface="Times New Roman" pitchFamily="18" charset="0"/>
              </a:defRPr>
            </a:lvl3pPr>
            <a:lvl4pPr marL="1600200" indent="-228600">
              <a:tabLst>
                <a:tab pos="1147763" algn="l"/>
                <a:tab pos="1624013" algn="l"/>
                <a:tab pos="6667500" algn="l"/>
              </a:tabLst>
              <a:defRPr sz="2400">
                <a:solidFill>
                  <a:schemeClr val="tx1"/>
                </a:solidFill>
                <a:latin typeface="Times New Roman" pitchFamily="18" charset="0"/>
              </a:defRPr>
            </a:lvl4pPr>
            <a:lvl5pPr marL="2057400" indent="-228600">
              <a:tabLst>
                <a:tab pos="1147763" algn="l"/>
                <a:tab pos="1624013" algn="l"/>
                <a:tab pos="6667500" algn="l"/>
              </a:tabLst>
              <a:defRPr sz="2400">
                <a:solidFill>
                  <a:schemeClr val="tx1"/>
                </a:solidFill>
                <a:latin typeface="Times New Roman" pitchFamily="18" charset="0"/>
              </a:defRPr>
            </a:lvl5pPr>
            <a:lvl6pPr marL="2514600" indent="-228600" algn="r" eaLnBrk="0" fontAlgn="base" hangingPunct="0">
              <a:spcBef>
                <a:spcPct val="0"/>
              </a:spcBef>
              <a:spcAft>
                <a:spcPct val="0"/>
              </a:spcAft>
              <a:tabLst>
                <a:tab pos="1147763" algn="l"/>
                <a:tab pos="1624013" algn="l"/>
                <a:tab pos="6667500" algn="l"/>
              </a:tabLst>
              <a:defRPr sz="2400">
                <a:solidFill>
                  <a:schemeClr val="tx1"/>
                </a:solidFill>
                <a:latin typeface="Times New Roman" pitchFamily="18" charset="0"/>
              </a:defRPr>
            </a:lvl6pPr>
            <a:lvl7pPr marL="2971800" indent="-228600" algn="r" eaLnBrk="0" fontAlgn="base" hangingPunct="0">
              <a:spcBef>
                <a:spcPct val="0"/>
              </a:spcBef>
              <a:spcAft>
                <a:spcPct val="0"/>
              </a:spcAft>
              <a:tabLst>
                <a:tab pos="1147763" algn="l"/>
                <a:tab pos="1624013" algn="l"/>
                <a:tab pos="6667500" algn="l"/>
              </a:tabLst>
              <a:defRPr sz="2400">
                <a:solidFill>
                  <a:schemeClr val="tx1"/>
                </a:solidFill>
                <a:latin typeface="Times New Roman" pitchFamily="18" charset="0"/>
              </a:defRPr>
            </a:lvl7pPr>
            <a:lvl8pPr marL="3429000" indent="-228600" algn="r" eaLnBrk="0" fontAlgn="base" hangingPunct="0">
              <a:spcBef>
                <a:spcPct val="0"/>
              </a:spcBef>
              <a:spcAft>
                <a:spcPct val="0"/>
              </a:spcAft>
              <a:tabLst>
                <a:tab pos="1147763" algn="l"/>
                <a:tab pos="1624013" algn="l"/>
                <a:tab pos="6667500" algn="l"/>
              </a:tabLst>
              <a:defRPr sz="2400">
                <a:solidFill>
                  <a:schemeClr val="tx1"/>
                </a:solidFill>
                <a:latin typeface="Times New Roman" pitchFamily="18" charset="0"/>
              </a:defRPr>
            </a:lvl8pPr>
            <a:lvl9pPr marL="3886200" indent="-228600" algn="r" eaLnBrk="0" fontAlgn="base" hangingPunct="0">
              <a:spcBef>
                <a:spcPct val="0"/>
              </a:spcBef>
              <a:spcAft>
                <a:spcPct val="0"/>
              </a:spcAft>
              <a:tabLst>
                <a:tab pos="1147763" algn="l"/>
                <a:tab pos="1624013" algn="l"/>
                <a:tab pos="6667500" algn="l"/>
              </a:tabLst>
              <a:defRPr sz="2400">
                <a:solidFill>
                  <a:schemeClr val="tx1"/>
                </a:solidFill>
                <a:latin typeface="Times New Roman" pitchFamily="18" charset="0"/>
              </a:defRPr>
            </a:lvl9pPr>
          </a:lstStyle>
          <a:p>
            <a:pPr eaLnBrk="0" fontAlgn="base" hangingPunct="0">
              <a:spcAft>
                <a:spcPts val="1200"/>
              </a:spcAft>
              <a:buClr>
                <a:srgbClr val="CCFFFF"/>
              </a:buClr>
              <a:buSzPct val="80000"/>
              <a:buFont typeface="Arial" panose="020B0604020202020204" pitchFamily="34" charset="0"/>
              <a:buChar char="•"/>
            </a:pPr>
            <a:r>
              <a:rPr lang="es-DO" altLang="en-US" sz="2200" dirty="0">
                <a:solidFill>
                  <a:srgbClr val="FFFFFF"/>
                </a:solidFill>
                <a:latin typeface="Arial" charset="0"/>
              </a:rPr>
              <a:t>La compañía orientó su programa de Responsabilidad Corporativa y Social para crear eficiencias en el uso y bajar la Huella de Agua.</a:t>
            </a:r>
          </a:p>
          <a:p>
            <a:pPr eaLnBrk="0" fontAlgn="base" hangingPunct="0">
              <a:spcAft>
                <a:spcPts val="1200"/>
              </a:spcAft>
              <a:buClr>
                <a:srgbClr val="CCFFFF"/>
              </a:buClr>
              <a:buSzPct val="80000"/>
            </a:pPr>
            <a:endParaRPr lang="es-DO" altLang="en-US" sz="2200" dirty="0">
              <a:solidFill>
                <a:srgbClr val="FFFFFF"/>
              </a:solidFill>
              <a:latin typeface="Arial" charset="0"/>
            </a:endParaRPr>
          </a:p>
          <a:p>
            <a:pPr eaLnBrk="0" fontAlgn="base" hangingPunct="0">
              <a:spcAft>
                <a:spcPts val="1200"/>
              </a:spcAft>
              <a:buClr>
                <a:srgbClr val="CCFFFF"/>
              </a:buClr>
              <a:buSzPct val="80000"/>
              <a:buFont typeface="Arial" panose="020B0604020202020204" pitchFamily="34" charset="0"/>
              <a:buChar char="•"/>
            </a:pPr>
            <a:r>
              <a:rPr lang="es-DO" altLang="en-US" sz="2200" dirty="0">
                <a:solidFill>
                  <a:srgbClr val="FFFFFF"/>
                </a:solidFill>
                <a:latin typeface="Arial" charset="0"/>
              </a:rPr>
              <a:t>Contribuyen a fondos de agua que invierten en eficiencias</a:t>
            </a:r>
          </a:p>
          <a:p>
            <a:pPr eaLnBrk="0" fontAlgn="base" hangingPunct="0">
              <a:spcAft>
                <a:spcPts val="1200"/>
              </a:spcAft>
              <a:buClr>
                <a:srgbClr val="CCFFFF"/>
              </a:buClr>
              <a:buSzPct val="80000"/>
            </a:pPr>
            <a:endParaRPr lang="es-DO" altLang="en-US" sz="2200" dirty="0">
              <a:solidFill>
                <a:srgbClr val="FFFFFF"/>
              </a:solidFill>
              <a:latin typeface="Arial" charset="0"/>
            </a:endParaRPr>
          </a:p>
          <a:p>
            <a:pPr eaLnBrk="0" fontAlgn="base" hangingPunct="0">
              <a:spcAft>
                <a:spcPts val="1200"/>
              </a:spcAft>
              <a:buClr>
                <a:srgbClr val="CCFFFF"/>
              </a:buClr>
              <a:buSzPct val="80000"/>
              <a:buFont typeface="Arial" panose="020B0604020202020204" pitchFamily="34" charset="0"/>
              <a:buChar char="•"/>
            </a:pPr>
            <a:r>
              <a:rPr lang="es-DO" altLang="en-US" sz="2200" dirty="0">
                <a:solidFill>
                  <a:srgbClr val="FFFFFF"/>
                </a:solidFill>
                <a:latin typeface="Arial" charset="0"/>
              </a:rPr>
              <a:t>Promueven la educación sobre manejo de agua transnacional</a:t>
            </a:r>
          </a:p>
          <a:p>
            <a:pPr eaLnBrk="0" fontAlgn="base" hangingPunct="0">
              <a:spcAft>
                <a:spcPts val="1200"/>
              </a:spcAft>
              <a:buClr>
                <a:srgbClr val="CCFFFF"/>
              </a:buClr>
              <a:buSzPct val="80000"/>
            </a:pPr>
            <a:endParaRPr lang="es-DO" altLang="en-US" sz="2200" dirty="0">
              <a:solidFill>
                <a:srgbClr val="FFFFFF"/>
              </a:solidFill>
              <a:latin typeface="Arial" charset="0"/>
            </a:endParaRPr>
          </a:p>
          <a:p>
            <a:pPr eaLnBrk="0" fontAlgn="base" hangingPunct="0">
              <a:spcAft>
                <a:spcPts val="1200"/>
              </a:spcAft>
              <a:buClr>
                <a:srgbClr val="CCFFFF"/>
              </a:buClr>
              <a:buSzPct val="80000"/>
              <a:buFont typeface="Arial" panose="020B0604020202020204" pitchFamily="34" charset="0"/>
              <a:buChar char="•"/>
            </a:pPr>
            <a:r>
              <a:rPr lang="es-DO" altLang="en-US" sz="2200" dirty="0">
                <a:solidFill>
                  <a:srgbClr val="FFFFFF"/>
                </a:solidFill>
                <a:latin typeface="Arial" charset="0"/>
              </a:rPr>
              <a:t>Aplican nuevas tecnologías para bajar su Huella de producción interna</a:t>
            </a:r>
          </a:p>
          <a:p>
            <a:pPr eaLnBrk="0" fontAlgn="base" hangingPunct="0">
              <a:spcBef>
                <a:spcPct val="20000"/>
              </a:spcBef>
              <a:spcAft>
                <a:spcPct val="0"/>
              </a:spcAft>
              <a:buClr>
                <a:srgbClr val="CCFFFF"/>
              </a:buClr>
              <a:buSzPct val="80000"/>
              <a:buFont typeface="Monotype Sorts" pitchFamily="2" charset="2"/>
              <a:buNone/>
            </a:pPr>
            <a:endParaRPr lang="en-GB" altLang="en-US" sz="2200" dirty="0">
              <a:solidFill>
                <a:srgbClr val="FFFFFF"/>
              </a:solidFill>
              <a:latin typeface="Arial" charset="0"/>
            </a:endParaRPr>
          </a:p>
        </p:txBody>
      </p:sp>
      <p:pic>
        <p:nvPicPr>
          <p:cNvPr id="21508"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650" y="1928813"/>
            <a:ext cx="884238" cy="317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10" name="Rectangle 2"/>
          <p:cNvSpPr>
            <a:spLocks noChangeArrowheads="1"/>
          </p:cNvSpPr>
          <p:nvPr/>
        </p:nvSpPr>
        <p:spPr bwMode="auto">
          <a:xfrm>
            <a:off x="539750" y="152400"/>
            <a:ext cx="845185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r" eaLnBrk="0" fontAlgn="base" hangingPunct="0">
              <a:spcBef>
                <a:spcPct val="0"/>
              </a:spcBef>
              <a:spcAft>
                <a:spcPct val="0"/>
              </a:spcAft>
              <a:defRPr sz="2400">
                <a:solidFill>
                  <a:schemeClr val="tx1"/>
                </a:solidFill>
                <a:latin typeface="Times New Roman" pitchFamily="18" charset="0"/>
              </a:defRPr>
            </a:lvl6pPr>
            <a:lvl7pPr marL="2971800" indent="-228600" algn="r" eaLnBrk="0" fontAlgn="base" hangingPunct="0">
              <a:spcBef>
                <a:spcPct val="0"/>
              </a:spcBef>
              <a:spcAft>
                <a:spcPct val="0"/>
              </a:spcAft>
              <a:defRPr sz="2400">
                <a:solidFill>
                  <a:schemeClr val="tx1"/>
                </a:solidFill>
                <a:latin typeface="Times New Roman" pitchFamily="18" charset="0"/>
              </a:defRPr>
            </a:lvl7pPr>
            <a:lvl8pPr marL="3429000" indent="-228600" algn="r" eaLnBrk="0" fontAlgn="base" hangingPunct="0">
              <a:spcBef>
                <a:spcPct val="0"/>
              </a:spcBef>
              <a:spcAft>
                <a:spcPct val="0"/>
              </a:spcAft>
              <a:defRPr sz="2400">
                <a:solidFill>
                  <a:schemeClr val="tx1"/>
                </a:solidFill>
                <a:latin typeface="Times New Roman" pitchFamily="18" charset="0"/>
              </a:defRPr>
            </a:lvl8pPr>
            <a:lvl9pPr marL="3886200" indent="-228600" algn="r" eaLnBrk="0" fontAlgn="base" hangingPunct="0">
              <a:spcBef>
                <a:spcPct val="0"/>
              </a:spcBef>
              <a:spcAft>
                <a:spcPct val="0"/>
              </a:spcAft>
              <a:defRPr sz="2400">
                <a:solidFill>
                  <a:schemeClr val="tx1"/>
                </a:solidFill>
                <a:latin typeface="Times New Roman" pitchFamily="18" charset="0"/>
              </a:defRPr>
            </a:lvl9pPr>
          </a:lstStyle>
          <a:p>
            <a:pPr eaLnBrk="0" fontAlgn="base" hangingPunct="0">
              <a:lnSpc>
                <a:spcPct val="110000"/>
              </a:lnSpc>
              <a:spcBef>
                <a:spcPct val="0"/>
              </a:spcBef>
              <a:spcAft>
                <a:spcPct val="0"/>
              </a:spcAft>
            </a:pPr>
            <a:r>
              <a:rPr lang="en-US" altLang="en-US" sz="2600" dirty="0" err="1">
                <a:solidFill>
                  <a:srgbClr val="A3D8EA"/>
                </a:solidFill>
                <a:latin typeface="Arial" charset="0"/>
              </a:rPr>
              <a:t>En</a:t>
            </a:r>
            <a:r>
              <a:rPr lang="en-US" altLang="en-US" sz="2600" dirty="0">
                <a:solidFill>
                  <a:srgbClr val="A3D8EA"/>
                </a:solidFill>
                <a:latin typeface="Arial" charset="0"/>
              </a:rPr>
              <a:t> </a:t>
            </a:r>
            <a:r>
              <a:rPr lang="en-US" altLang="en-US" sz="2600" dirty="0" err="1">
                <a:solidFill>
                  <a:srgbClr val="A3D8EA"/>
                </a:solidFill>
                <a:latin typeface="Arial" charset="0"/>
              </a:rPr>
              <a:t>respuesta</a:t>
            </a:r>
            <a:r>
              <a:rPr lang="en-US" altLang="en-US" sz="2600" dirty="0">
                <a:solidFill>
                  <a:srgbClr val="A3D8EA"/>
                </a:solidFill>
                <a:latin typeface="Arial" charset="0"/>
              </a:rPr>
              <a:t> de la </a:t>
            </a:r>
            <a:r>
              <a:rPr lang="en-US" altLang="en-US" sz="2600" dirty="0" err="1">
                <a:solidFill>
                  <a:srgbClr val="A3D8EA"/>
                </a:solidFill>
                <a:latin typeface="Arial" charset="0"/>
              </a:rPr>
              <a:t>Huella</a:t>
            </a:r>
            <a:r>
              <a:rPr lang="en-US" altLang="en-US" sz="2600" dirty="0">
                <a:solidFill>
                  <a:srgbClr val="A3D8EA"/>
                </a:solidFill>
                <a:latin typeface="Arial" charset="0"/>
              </a:rPr>
              <a:t> de Agua</a:t>
            </a:r>
          </a:p>
          <a:p>
            <a:pPr eaLnBrk="0" fontAlgn="base" hangingPunct="0">
              <a:lnSpc>
                <a:spcPct val="110000"/>
              </a:lnSpc>
              <a:spcBef>
                <a:spcPct val="0"/>
              </a:spcBef>
              <a:spcAft>
                <a:spcPct val="0"/>
              </a:spcAft>
            </a:pPr>
            <a:r>
              <a:rPr lang="en-US" altLang="en-US" sz="2600" dirty="0">
                <a:solidFill>
                  <a:srgbClr val="A3D8EA"/>
                </a:solidFill>
                <a:latin typeface="Arial" charset="0"/>
              </a:rPr>
              <a:t> de </a:t>
            </a:r>
            <a:r>
              <a:rPr lang="en-US" altLang="en-US" sz="2600" dirty="0" err="1">
                <a:solidFill>
                  <a:srgbClr val="A3D8EA"/>
                </a:solidFill>
                <a:latin typeface="Arial" charset="0"/>
              </a:rPr>
              <a:t>una</a:t>
            </a:r>
            <a:r>
              <a:rPr lang="en-US" altLang="en-US" sz="2600" dirty="0">
                <a:solidFill>
                  <a:srgbClr val="A3D8EA"/>
                </a:solidFill>
                <a:latin typeface="Arial" charset="0"/>
              </a:rPr>
              <a:t> </a:t>
            </a:r>
            <a:r>
              <a:rPr lang="en-US" altLang="en-US" sz="2600" dirty="0" err="1">
                <a:solidFill>
                  <a:srgbClr val="A3D8EA"/>
                </a:solidFill>
                <a:latin typeface="Arial" charset="0"/>
              </a:rPr>
              <a:t>botella</a:t>
            </a:r>
            <a:r>
              <a:rPr lang="en-US" altLang="en-US" sz="2600" dirty="0">
                <a:solidFill>
                  <a:srgbClr val="A3D8EA"/>
                </a:solidFill>
                <a:latin typeface="Arial" charset="0"/>
              </a:rPr>
              <a:t> de Coca Cola…</a:t>
            </a:r>
            <a:endParaRPr lang="en-US" altLang="en-US" sz="2600" dirty="0">
              <a:solidFill>
                <a:srgbClr val="FFFFFF"/>
              </a:solidFill>
              <a:latin typeface="Arial" charset="0"/>
            </a:endParaRPr>
          </a:p>
        </p:txBody>
      </p:sp>
      <p:pic>
        <p:nvPicPr>
          <p:cNvPr id="6" name="Picture 2" descr="logo - Copy.png"/>
          <p:cNvPicPr>
            <a:picLocks noChangeAspect="1" noChangeArrowheads="1"/>
          </p:cNvPicPr>
          <p:nvPr/>
        </p:nvPicPr>
        <p:blipFill rotWithShape="1">
          <a:blip r:embed="rId4" cstate="print">
            <a:clrChange>
              <a:clrFrom>
                <a:srgbClr val="FFFEFD"/>
              </a:clrFrom>
              <a:clrTo>
                <a:srgbClr val="FFFEFD">
                  <a:alpha val="0"/>
                </a:srgbClr>
              </a:clrTo>
            </a:clrChange>
            <a:extLst>
              <a:ext uri="{28A0092B-C50C-407E-A947-70E740481C1C}">
                <a14:useLocalDpi xmlns:a14="http://schemas.microsoft.com/office/drawing/2010/main" val="0"/>
              </a:ext>
            </a:extLst>
          </a:blip>
          <a:srcRect b="31227"/>
          <a:stretch/>
        </p:blipFill>
        <p:spPr bwMode="auto">
          <a:xfrm>
            <a:off x="6172200" y="6366943"/>
            <a:ext cx="2488996" cy="3273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675481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8434" name="Picture 2" descr="t-shir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700" y="-12700"/>
            <a:ext cx="9169400" cy="688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5" name="Rectangle 1045"/>
          <p:cNvSpPr>
            <a:spLocks noChangeArrowheads="1"/>
          </p:cNvSpPr>
          <p:nvPr/>
        </p:nvSpPr>
        <p:spPr bwMode="auto">
          <a:xfrm>
            <a:off x="5029200" y="6604000"/>
            <a:ext cx="411480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tabLst>
                <a:tab pos="0" algn="l"/>
              </a:tabLst>
              <a:defRPr sz="2400">
                <a:solidFill>
                  <a:schemeClr val="tx1"/>
                </a:solidFill>
                <a:latin typeface="Times New Roman" pitchFamily="18" charset="0"/>
              </a:defRPr>
            </a:lvl1pPr>
            <a:lvl2pPr marL="742950" indent="-285750">
              <a:tabLst>
                <a:tab pos="0" algn="l"/>
              </a:tabLst>
              <a:defRPr sz="2400">
                <a:solidFill>
                  <a:schemeClr val="tx1"/>
                </a:solidFill>
                <a:latin typeface="Times New Roman" pitchFamily="18" charset="0"/>
              </a:defRPr>
            </a:lvl2pPr>
            <a:lvl3pPr marL="1143000" indent="-228600">
              <a:tabLst>
                <a:tab pos="0" algn="l"/>
              </a:tabLst>
              <a:defRPr sz="2400">
                <a:solidFill>
                  <a:schemeClr val="tx1"/>
                </a:solidFill>
                <a:latin typeface="Times New Roman" pitchFamily="18" charset="0"/>
              </a:defRPr>
            </a:lvl3pPr>
            <a:lvl4pPr marL="1600200" indent="-228600">
              <a:tabLst>
                <a:tab pos="0" algn="l"/>
              </a:tabLst>
              <a:defRPr sz="2400">
                <a:solidFill>
                  <a:schemeClr val="tx1"/>
                </a:solidFill>
                <a:latin typeface="Times New Roman" pitchFamily="18" charset="0"/>
              </a:defRPr>
            </a:lvl4pPr>
            <a:lvl5pPr marL="2057400" indent="-228600">
              <a:tabLst>
                <a:tab pos="0" algn="l"/>
              </a:tabLst>
              <a:defRPr sz="2400">
                <a:solidFill>
                  <a:schemeClr val="tx1"/>
                </a:solidFill>
                <a:latin typeface="Times New Roman" pitchFamily="18" charset="0"/>
              </a:defRPr>
            </a:lvl5pPr>
            <a:lvl6pPr marL="2514600" indent="-228600" algn="r" eaLnBrk="0" fontAlgn="base" hangingPunct="0">
              <a:spcBef>
                <a:spcPct val="0"/>
              </a:spcBef>
              <a:spcAft>
                <a:spcPct val="0"/>
              </a:spcAft>
              <a:tabLst>
                <a:tab pos="0" algn="l"/>
              </a:tabLst>
              <a:defRPr sz="2400">
                <a:solidFill>
                  <a:schemeClr val="tx1"/>
                </a:solidFill>
                <a:latin typeface="Times New Roman" pitchFamily="18" charset="0"/>
              </a:defRPr>
            </a:lvl6pPr>
            <a:lvl7pPr marL="2971800" indent="-228600" algn="r" eaLnBrk="0" fontAlgn="base" hangingPunct="0">
              <a:spcBef>
                <a:spcPct val="0"/>
              </a:spcBef>
              <a:spcAft>
                <a:spcPct val="0"/>
              </a:spcAft>
              <a:tabLst>
                <a:tab pos="0" algn="l"/>
              </a:tabLst>
              <a:defRPr sz="2400">
                <a:solidFill>
                  <a:schemeClr val="tx1"/>
                </a:solidFill>
                <a:latin typeface="Times New Roman" pitchFamily="18" charset="0"/>
              </a:defRPr>
            </a:lvl7pPr>
            <a:lvl8pPr marL="3429000" indent="-228600" algn="r" eaLnBrk="0" fontAlgn="base" hangingPunct="0">
              <a:spcBef>
                <a:spcPct val="0"/>
              </a:spcBef>
              <a:spcAft>
                <a:spcPct val="0"/>
              </a:spcAft>
              <a:tabLst>
                <a:tab pos="0" algn="l"/>
              </a:tabLst>
              <a:defRPr sz="2400">
                <a:solidFill>
                  <a:schemeClr val="tx1"/>
                </a:solidFill>
                <a:latin typeface="Times New Roman" pitchFamily="18" charset="0"/>
              </a:defRPr>
            </a:lvl8pPr>
            <a:lvl9pPr marL="3886200" indent="-228600" algn="r" eaLnBrk="0" fontAlgn="base" hangingPunct="0">
              <a:spcBef>
                <a:spcPct val="0"/>
              </a:spcBef>
              <a:spcAft>
                <a:spcPct val="0"/>
              </a:spcAft>
              <a:tabLst>
                <a:tab pos="0" algn="l"/>
              </a:tabLst>
              <a:defRPr sz="2400">
                <a:solidFill>
                  <a:schemeClr val="tx1"/>
                </a:solidFill>
                <a:latin typeface="Times New Roman" pitchFamily="18" charset="0"/>
              </a:defRPr>
            </a:lvl9pPr>
          </a:lstStyle>
          <a:p>
            <a:pPr algn="r" eaLnBrk="0" fontAlgn="base" hangingPunct="0">
              <a:lnSpc>
                <a:spcPct val="80000"/>
              </a:lnSpc>
              <a:spcBef>
                <a:spcPct val="20000"/>
              </a:spcBef>
              <a:spcAft>
                <a:spcPct val="0"/>
              </a:spcAft>
              <a:buClr>
                <a:srgbClr val="CCFFFF"/>
              </a:buClr>
              <a:buSzPct val="80000"/>
              <a:buFont typeface="Monotype Sorts" pitchFamily="2" charset="2"/>
              <a:buNone/>
            </a:pPr>
            <a:r>
              <a:rPr lang="nl-NL" altLang="en-US" sz="1200">
                <a:solidFill>
                  <a:srgbClr val="000000"/>
                </a:solidFill>
                <a:latin typeface="Arial" charset="0"/>
              </a:rPr>
              <a:t>[Hoekstra &amp; Chapagain, 2008]</a:t>
            </a:r>
            <a:endParaRPr lang="en-GB" altLang="en-US" sz="1200">
              <a:solidFill>
                <a:srgbClr val="000000"/>
              </a:solidFill>
              <a:latin typeface="Arial" charset="0"/>
            </a:endParaRPr>
          </a:p>
        </p:txBody>
      </p:sp>
    </p:spTree>
    <p:extLst>
      <p:ext uri="{BB962C8B-B14F-4D97-AF65-F5344CB8AC3E}">
        <p14:creationId xmlns:p14="http://schemas.microsoft.com/office/powerpoint/2010/main" val="416212829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7410" name="Picture 8" descr="cottonseedoil"/>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83525" y="533400"/>
            <a:ext cx="1260475"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7411" name="Object 0"/>
          <p:cNvGraphicFramePr>
            <a:graphicFrameLocks noChangeAspect="1"/>
          </p:cNvGraphicFramePr>
          <p:nvPr/>
        </p:nvGraphicFramePr>
        <p:xfrm>
          <a:off x="0" y="-41275"/>
          <a:ext cx="9144000" cy="6899275"/>
        </p:xfrm>
        <a:graphic>
          <a:graphicData uri="http://schemas.openxmlformats.org/presentationml/2006/ole">
            <mc:AlternateContent xmlns:mc="http://schemas.openxmlformats.org/markup-compatibility/2006">
              <mc:Choice xmlns:v="urn:schemas-microsoft-com:vml" Requires="v">
                <p:oleObj spid="_x0000_s1085" r:id="rId5" imgW="6385680" imgH="4816080" progId="Visio.Drawing.6">
                  <p:embed/>
                </p:oleObj>
              </mc:Choice>
              <mc:Fallback>
                <p:oleObj r:id="rId5" imgW="6385680" imgH="4816080" progId="Visio.Drawing.6">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41275"/>
                        <a:ext cx="9144000" cy="689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7412" name="Text Box 2"/>
          <p:cNvSpPr txBox="1">
            <a:spLocks noChangeArrowheads="1"/>
          </p:cNvSpPr>
          <p:nvPr/>
        </p:nvSpPr>
        <p:spPr bwMode="auto">
          <a:xfrm>
            <a:off x="92075" y="230188"/>
            <a:ext cx="2454275"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r" eaLnBrk="0" fontAlgn="base" hangingPunct="0">
              <a:spcBef>
                <a:spcPct val="0"/>
              </a:spcBef>
              <a:spcAft>
                <a:spcPct val="0"/>
              </a:spcAft>
              <a:defRPr sz="2400">
                <a:solidFill>
                  <a:schemeClr val="tx1"/>
                </a:solidFill>
                <a:latin typeface="Times New Roman" pitchFamily="18" charset="0"/>
              </a:defRPr>
            </a:lvl6pPr>
            <a:lvl7pPr marL="2971800" indent="-228600" algn="r" eaLnBrk="0" fontAlgn="base" hangingPunct="0">
              <a:spcBef>
                <a:spcPct val="0"/>
              </a:spcBef>
              <a:spcAft>
                <a:spcPct val="0"/>
              </a:spcAft>
              <a:defRPr sz="2400">
                <a:solidFill>
                  <a:schemeClr val="tx1"/>
                </a:solidFill>
                <a:latin typeface="Times New Roman" pitchFamily="18" charset="0"/>
              </a:defRPr>
            </a:lvl7pPr>
            <a:lvl8pPr marL="3429000" indent="-228600" algn="r" eaLnBrk="0" fontAlgn="base" hangingPunct="0">
              <a:spcBef>
                <a:spcPct val="0"/>
              </a:spcBef>
              <a:spcAft>
                <a:spcPct val="0"/>
              </a:spcAft>
              <a:defRPr sz="2400">
                <a:solidFill>
                  <a:schemeClr val="tx1"/>
                </a:solidFill>
                <a:latin typeface="Times New Roman" pitchFamily="18" charset="0"/>
              </a:defRPr>
            </a:lvl8pPr>
            <a:lvl9pPr marL="3886200" indent="-228600" algn="r" eaLnBrk="0" fontAlgn="base" hangingPunct="0">
              <a:spcBef>
                <a:spcPct val="0"/>
              </a:spcBef>
              <a:spcAft>
                <a:spcPct val="0"/>
              </a:spcAft>
              <a:defRPr sz="2400">
                <a:solidFill>
                  <a:schemeClr val="tx1"/>
                </a:solidFill>
                <a:latin typeface="Times New Roman" pitchFamily="18" charset="0"/>
              </a:defRPr>
            </a:lvl9pPr>
          </a:lstStyle>
          <a:p>
            <a:pPr eaLnBrk="0" fontAlgn="base" hangingPunct="0">
              <a:spcBef>
                <a:spcPct val="0"/>
              </a:spcBef>
              <a:spcAft>
                <a:spcPct val="0"/>
              </a:spcAft>
            </a:pPr>
            <a:r>
              <a:rPr lang="nl-NL" altLang="en-US">
                <a:solidFill>
                  <a:srgbClr val="000000"/>
                </a:solidFill>
                <a:latin typeface="Arial" charset="0"/>
              </a:rPr>
              <a:t>Production chain</a:t>
            </a:r>
          </a:p>
          <a:p>
            <a:pPr eaLnBrk="0" fontAlgn="base" hangingPunct="0">
              <a:spcBef>
                <a:spcPct val="0"/>
              </a:spcBef>
              <a:spcAft>
                <a:spcPct val="0"/>
              </a:spcAft>
            </a:pPr>
            <a:r>
              <a:rPr lang="nl-NL" altLang="en-US" b="1">
                <a:solidFill>
                  <a:srgbClr val="000000"/>
                </a:solidFill>
                <a:latin typeface="Arial" charset="0"/>
              </a:rPr>
              <a:t>cotton</a:t>
            </a:r>
            <a:endParaRPr lang="en-GB" altLang="en-US" sz="1800" b="1">
              <a:solidFill>
                <a:srgbClr val="000000"/>
              </a:solidFill>
              <a:latin typeface="Arial" charset="0"/>
            </a:endParaRPr>
          </a:p>
        </p:txBody>
      </p:sp>
      <p:sp>
        <p:nvSpPr>
          <p:cNvPr id="17413" name="Rectangle 5"/>
          <p:cNvSpPr>
            <a:spLocks noChangeArrowheads="1"/>
          </p:cNvSpPr>
          <p:nvPr/>
        </p:nvSpPr>
        <p:spPr bwMode="auto">
          <a:xfrm>
            <a:off x="1681163" y="1201738"/>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r" eaLnBrk="0" fontAlgn="base" hangingPunct="0">
              <a:spcBef>
                <a:spcPct val="0"/>
              </a:spcBef>
              <a:spcAft>
                <a:spcPct val="0"/>
              </a:spcAft>
              <a:defRPr sz="2400">
                <a:solidFill>
                  <a:schemeClr val="tx1"/>
                </a:solidFill>
                <a:latin typeface="Times New Roman" pitchFamily="18" charset="0"/>
              </a:defRPr>
            </a:lvl6pPr>
            <a:lvl7pPr marL="2971800" indent="-228600" algn="r" eaLnBrk="0" fontAlgn="base" hangingPunct="0">
              <a:spcBef>
                <a:spcPct val="0"/>
              </a:spcBef>
              <a:spcAft>
                <a:spcPct val="0"/>
              </a:spcAft>
              <a:defRPr sz="2400">
                <a:solidFill>
                  <a:schemeClr val="tx1"/>
                </a:solidFill>
                <a:latin typeface="Times New Roman" pitchFamily="18" charset="0"/>
              </a:defRPr>
            </a:lvl7pPr>
            <a:lvl8pPr marL="3429000" indent="-228600" algn="r" eaLnBrk="0" fontAlgn="base" hangingPunct="0">
              <a:spcBef>
                <a:spcPct val="0"/>
              </a:spcBef>
              <a:spcAft>
                <a:spcPct val="0"/>
              </a:spcAft>
              <a:defRPr sz="2400">
                <a:solidFill>
                  <a:schemeClr val="tx1"/>
                </a:solidFill>
                <a:latin typeface="Times New Roman" pitchFamily="18" charset="0"/>
              </a:defRPr>
            </a:lvl8pPr>
            <a:lvl9pPr marL="3886200" indent="-228600" algn="r" eaLnBrk="0" fontAlgn="base" hangingPunct="0">
              <a:spcBef>
                <a:spcPct val="0"/>
              </a:spcBef>
              <a:spcAft>
                <a:spcPct val="0"/>
              </a:spcAft>
              <a:defRPr sz="2400">
                <a:solidFill>
                  <a:schemeClr val="tx1"/>
                </a:solidFill>
                <a:latin typeface="Times New Roman" pitchFamily="18" charset="0"/>
              </a:defRPr>
            </a:lvl9pPr>
          </a:lstStyle>
          <a:p>
            <a:pPr algn="r" eaLnBrk="0" fontAlgn="base" hangingPunct="0">
              <a:spcBef>
                <a:spcPct val="0"/>
              </a:spcBef>
              <a:spcAft>
                <a:spcPct val="0"/>
              </a:spcAft>
            </a:pPr>
            <a:endParaRPr lang="en-GB" altLang="en-US">
              <a:solidFill>
                <a:srgbClr val="000000"/>
              </a:solidFill>
            </a:endParaRPr>
          </a:p>
        </p:txBody>
      </p:sp>
      <p:pic>
        <p:nvPicPr>
          <p:cNvPr id="17414" name="Picture 6" descr="cottonPlant"/>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2209800"/>
            <a:ext cx="191135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5" name="Picture 7" descr="cottonshirt"/>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886700" y="5600700"/>
            <a:ext cx="1257300" cy="1257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8361576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8F8F8"/>
        </a:solidFill>
        <a:effectLst/>
      </p:bgPr>
    </p:bg>
    <p:spTree>
      <p:nvGrpSpPr>
        <p:cNvPr id="1" name=""/>
        <p:cNvGrpSpPr/>
        <p:nvPr/>
      </p:nvGrpSpPr>
      <p:grpSpPr>
        <a:xfrm>
          <a:off x="0" y="0"/>
          <a:ext cx="0" cy="0"/>
          <a:chOff x="0" y="0"/>
          <a:chExt cx="0" cy="0"/>
        </a:xfrm>
      </p:grpSpPr>
      <p:sp>
        <p:nvSpPr>
          <p:cNvPr id="25602" name="Rectangle 9"/>
          <p:cNvSpPr>
            <a:spLocks noGrp="1" noChangeArrowheads="1"/>
          </p:cNvSpPr>
          <p:nvPr>
            <p:ph type="title" idx="4294967295"/>
          </p:nvPr>
        </p:nvSpPr>
        <p:spPr>
          <a:xfrm>
            <a:off x="0" y="228600"/>
            <a:ext cx="9144000" cy="838200"/>
          </a:xfrm>
          <a:noFill/>
        </p:spPr>
        <p:txBody>
          <a:bodyPr/>
          <a:lstStyle/>
          <a:p>
            <a:r>
              <a:rPr lang="en-GB" altLang="en-US" sz="2600" b="0" dirty="0">
                <a:solidFill>
                  <a:schemeClr val="tx1"/>
                </a:solidFill>
              </a:rPr>
              <a:t>Balances de Agua Virtual</a:t>
            </a:r>
          </a:p>
        </p:txBody>
      </p:sp>
      <p:sp>
        <p:nvSpPr>
          <p:cNvPr id="25603" name="Rectangle 1045"/>
          <p:cNvSpPr>
            <a:spLocks noChangeArrowheads="1"/>
          </p:cNvSpPr>
          <p:nvPr/>
        </p:nvSpPr>
        <p:spPr bwMode="auto">
          <a:xfrm>
            <a:off x="5029200" y="6553200"/>
            <a:ext cx="411480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tabLst>
                <a:tab pos="0" algn="l"/>
              </a:tabLst>
              <a:defRPr sz="2400">
                <a:solidFill>
                  <a:schemeClr val="tx1"/>
                </a:solidFill>
                <a:latin typeface="Times New Roman" pitchFamily="18" charset="0"/>
              </a:defRPr>
            </a:lvl1pPr>
            <a:lvl2pPr marL="742950" indent="-285750">
              <a:tabLst>
                <a:tab pos="0" algn="l"/>
              </a:tabLst>
              <a:defRPr sz="2400">
                <a:solidFill>
                  <a:schemeClr val="tx1"/>
                </a:solidFill>
                <a:latin typeface="Times New Roman" pitchFamily="18" charset="0"/>
              </a:defRPr>
            </a:lvl2pPr>
            <a:lvl3pPr marL="1143000" indent="-228600">
              <a:tabLst>
                <a:tab pos="0" algn="l"/>
              </a:tabLst>
              <a:defRPr sz="2400">
                <a:solidFill>
                  <a:schemeClr val="tx1"/>
                </a:solidFill>
                <a:latin typeface="Times New Roman" pitchFamily="18" charset="0"/>
              </a:defRPr>
            </a:lvl3pPr>
            <a:lvl4pPr marL="1600200" indent="-228600">
              <a:tabLst>
                <a:tab pos="0" algn="l"/>
              </a:tabLst>
              <a:defRPr sz="2400">
                <a:solidFill>
                  <a:schemeClr val="tx1"/>
                </a:solidFill>
                <a:latin typeface="Times New Roman" pitchFamily="18" charset="0"/>
              </a:defRPr>
            </a:lvl4pPr>
            <a:lvl5pPr marL="2057400" indent="-228600">
              <a:tabLst>
                <a:tab pos="0" algn="l"/>
              </a:tabLst>
              <a:defRPr sz="2400">
                <a:solidFill>
                  <a:schemeClr val="tx1"/>
                </a:solidFill>
                <a:latin typeface="Times New Roman" pitchFamily="18" charset="0"/>
              </a:defRPr>
            </a:lvl5pPr>
            <a:lvl6pPr marL="2514600" indent="-228600" algn="r" eaLnBrk="0" fontAlgn="base" hangingPunct="0">
              <a:spcBef>
                <a:spcPct val="0"/>
              </a:spcBef>
              <a:spcAft>
                <a:spcPct val="0"/>
              </a:spcAft>
              <a:tabLst>
                <a:tab pos="0" algn="l"/>
              </a:tabLst>
              <a:defRPr sz="2400">
                <a:solidFill>
                  <a:schemeClr val="tx1"/>
                </a:solidFill>
                <a:latin typeface="Times New Roman" pitchFamily="18" charset="0"/>
              </a:defRPr>
            </a:lvl6pPr>
            <a:lvl7pPr marL="2971800" indent="-228600" algn="r" eaLnBrk="0" fontAlgn="base" hangingPunct="0">
              <a:spcBef>
                <a:spcPct val="0"/>
              </a:spcBef>
              <a:spcAft>
                <a:spcPct val="0"/>
              </a:spcAft>
              <a:tabLst>
                <a:tab pos="0" algn="l"/>
              </a:tabLst>
              <a:defRPr sz="2400">
                <a:solidFill>
                  <a:schemeClr val="tx1"/>
                </a:solidFill>
                <a:latin typeface="Times New Roman" pitchFamily="18" charset="0"/>
              </a:defRPr>
            </a:lvl7pPr>
            <a:lvl8pPr marL="3429000" indent="-228600" algn="r" eaLnBrk="0" fontAlgn="base" hangingPunct="0">
              <a:spcBef>
                <a:spcPct val="0"/>
              </a:spcBef>
              <a:spcAft>
                <a:spcPct val="0"/>
              </a:spcAft>
              <a:tabLst>
                <a:tab pos="0" algn="l"/>
              </a:tabLst>
              <a:defRPr sz="2400">
                <a:solidFill>
                  <a:schemeClr val="tx1"/>
                </a:solidFill>
                <a:latin typeface="Times New Roman" pitchFamily="18" charset="0"/>
              </a:defRPr>
            </a:lvl8pPr>
            <a:lvl9pPr marL="3886200" indent="-228600" algn="r" eaLnBrk="0" fontAlgn="base" hangingPunct="0">
              <a:spcBef>
                <a:spcPct val="0"/>
              </a:spcBef>
              <a:spcAft>
                <a:spcPct val="0"/>
              </a:spcAft>
              <a:tabLst>
                <a:tab pos="0" algn="l"/>
              </a:tabLst>
              <a:defRPr sz="2400">
                <a:solidFill>
                  <a:schemeClr val="tx1"/>
                </a:solidFill>
                <a:latin typeface="Times New Roman" pitchFamily="18" charset="0"/>
              </a:defRPr>
            </a:lvl9pPr>
          </a:lstStyle>
          <a:p>
            <a:pPr algn="r" eaLnBrk="0" fontAlgn="base" hangingPunct="0">
              <a:lnSpc>
                <a:spcPct val="80000"/>
              </a:lnSpc>
              <a:spcBef>
                <a:spcPct val="20000"/>
              </a:spcBef>
              <a:spcAft>
                <a:spcPct val="0"/>
              </a:spcAft>
              <a:buClr>
                <a:srgbClr val="CCFFFF"/>
              </a:buClr>
              <a:buSzPct val="80000"/>
              <a:buFont typeface="Monotype Sorts" pitchFamily="2" charset="2"/>
              <a:buNone/>
            </a:pPr>
            <a:r>
              <a:rPr lang="nl-NL" altLang="en-US" sz="1200">
                <a:solidFill>
                  <a:srgbClr val="000000"/>
                </a:solidFill>
                <a:latin typeface="Arial" charset="0"/>
              </a:rPr>
              <a:t>[Mekonnen &amp; Hoekstra, 2011]</a:t>
            </a:r>
            <a:endParaRPr lang="en-GB" altLang="en-US" sz="1200">
              <a:solidFill>
                <a:srgbClr val="000000"/>
              </a:solidFill>
              <a:latin typeface="Arial" charset="0"/>
            </a:endParaRPr>
          </a:p>
        </p:txBody>
      </p:sp>
      <p:pic>
        <p:nvPicPr>
          <p:cNvPr id="25604" name="Picture 6"/>
          <p:cNvPicPr>
            <a:picLocks noChangeAspect="1" noChangeArrowheads="1"/>
          </p:cNvPicPr>
          <p:nvPr/>
        </p:nvPicPr>
        <p:blipFill>
          <a:blip r:embed="rId3">
            <a:extLst>
              <a:ext uri="{28A0092B-C50C-407E-A947-70E740481C1C}">
                <a14:useLocalDpi xmlns:a14="http://schemas.microsoft.com/office/drawing/2010/main" val="0"/>
              </a:ext>
            </a:extLst>
          </a:blip>
          <a:srcRect t="6712"/>
          <a:stretch>
            <a:fillRect/>
          </a:stretch>
        </p:blipFill>
        <p:spPr bwMode="auto">
          <a:xfrm>
            <a:off x="0" y="1390650"/>
            <a:ext cx="9144000" cy="3767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1488" y="5637233"/>
            <a:ext cx="2726267" cy="1042967"/>
          </a:xfrm>
          <a:prstGeom prst="rect">
            <a:avLst/>
          </a:prstGeom>
        </p:spPr>
      </p:pic>
    </p:spTree>
    <p:extLst>
      <p:ext uri="{BB962C8B-B14F-4D97-AF65-F5344CB8AC3E}">
        <p14:creationId xmlns:p14="http://schemas.microsoft.com/office/powerpoint/2010/main" val="203201921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7890"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1000" y="371475"/>
            <a:ext cx="6403975" cy="648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1" name="Rectangle 5"/>
          <p:cNvSpPr>
            <a:spLocks noChangeArrowheads="1"/>
          </p:cNvSpPr>
          <p:nvPr/>
        </p:nvSpPr>
        <p:spPr bwMode="auto">
          <a:xfrm>
            <a:off x="684213" y="301625"/>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r" eaLnBrk="0" fontAlgn="base" hangingPunct="0">
              <a:spcBef>
                <a:spcPct val="0"/>
              </a:spcBef>
              <a:spcAft>
                <a:spcPct val="0"/>
              </a:spcAft>
              <a:defRPr sz="2400">
                <a:solidFill>
                  <a:schemeClr val="tx1"/>
                </a:solidFill>
                <a:latin typeface="Times New Roman" pitchFamily="18" charset="0"/>
              </a:defRPr>
            </a:lvl6pPr>
            <a:lvl7pPr marL="2971800" indent="-228600" algn="r" eaLnBrk="0" fontAlgn="base" hangingPunct="0">
              <a:spcBef>
                <a:spcPct val="0"/>
              </a:spcBef>
              <a:spcAft>
                <a:spcPct val="0"/>
              </a:spcAft>
              <a:defRPr sz="2400">
                <a:solidFill>
                  <a:schemeClr val="tx1"/>
                </a:solidFill>
                <a:latin typeface="Times New Roman" pitchFamily="18" charset="0"/>
              </a:defRPr>
            </a:lvl7pPr>
            <a:lvl8pPr marL="3429000" indent="-228600" algn="r" eaLnBrk="0" fontAlgn="base" hangingPunct="0">
              <a:spcBef>
                <a:spcPct val="0"/>
              </a:spcBef>
              <a:spcAft>
                <a:spcPct val="0"/>
              </a:spcAft>
              <a:defRPr sz="2400">
                <a:solidFill>
                  <a:schemeClr val="tx1"/>
                </a:solidFill>
                <a:latin typeface="Times New Roman" pitchFamily="18" charset="0"/>
              </a:defRPr>
            </a:lvl8pPr>
            <a:lvl9pPr marL="3886200" indent="-228600" algn="r" eaLnBrk="0" fontAlgn="base" hangingPunct="0">
              <a:spcBef>
                <a:spcPct val="0"/>
              </a:spcBef>
              <a:spcAft>
                <a:spcPct val="0"/>
              </a:spcAft>
              <a:defRPr sz="2400">
                <a:solidFill>
                  <a:schemeClr val="tx1"/>
                </a:solidFill>
                <a:latin typeface="Times New Roman" pitchFamily="18" charset="0"/>
              </a:defRPr>
            </a:lvl9pPr>
          </a:lstStyle>
          <a:p>
            <a:pPr algn="r" eaLnBrk="0" fontAlgn="base" hangingPunct="0">
              <a:spcBef>
                <a:spcPct val="0"/>
              </a:spcBef>
              <a:spcAft>
                <a:spcPct val="0"/>
              </a:spcAft>
            </a:pPr>
            <a:r>
              <a:rPr lang="nl-NL" altLang="en-US" sz="2600" dirty="0">
                <a:solidFill>
                  <a:srgbClr val="000000"/>
                </a:solidFill>
                <a:latin typeface="Arial" charset="0"/>
              </a:rPr>
              <a:t>Flujo de agua virtual en la India</a:t>
            </a:r>
            <a:br>
              <a:rPr lang="nl-NL" altLang="en-US" sz="2600" dirty="0">
                <a:solidFill>
                  <a:srgbClr val="000000"/>
                </a:solidFill>
                <a:latin typeface="Arial" charset="0"/>
              </a:rPr>
            </a:br>
            <a:endParaRPr lang="en-GB" altLang="en-US" sz="2600" dirty="0">
              <a:solidFill>
                <a:srgbClr val="000000"/>
              </a:solidFill>
              <a:latin typeface="Arial" charset="0"/>
            </a:endParaRPr>
          </a:p>
        </p:txBody>
      </p:sp>
      <p:sp>
        <p:nvSpPr>
          <p:cNvPr id="37892" name="Rectangle 1045"/>
          <p:cNvSpPr>
            <a:spLocks noChangeArrowheads="1"/>
          </p:cNvSpPr>
          <p:nvPr/>
        </p:nvSpPr>
        <p:spPr bwMode="auto">
          <a:xfrm>
            <a:off x="5029200" y="6553200"/>
            <a:ext cx="411480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tabLst>
                <a:tab pos="0" algn="l"/>
              </a:tabLst>
              <a:defRPr sz="2400">
                <a:solidFill>
                  <a:schemeClr val="tx1"/>
                </a:solidFill>
                <a:latin typeface="Times New Roman" pitchFamily="18" charset="0"/>
              </a:defRPr>
            </a:lvl1pPr>
            <a:lvl2pPr marL="742950" indent="-285750">
              <a:tabLst>
                <a:tab pos="0" algn="l"/>
              </a:tabLst>
              <a:defRPr sz="2400">
                <a:solidFill>
                  <a:schemeClr val="tx1"/>
                </a:solidFill>
                <a:latin typeface="Times New Roman" pitchFamily="18" charset="0"/>
              </a:defRPr>
            </a:lvl2pPr>
            <a:lvl3pPr marL="1143000" indent="-228600">
              <a:tabLst>
                <a:tab pos="0" algn="l"/>
              </a:tabLst>
              <a:defRPr sz="2400">
                <a:solidFill>
                  <a:schemeClr val="tx1"/>
                </a:solidFill>
                <a:latin typeface="Times New Roman" pitchFamily="18" charset="0"/>
              </a:defRPr>
            </a:lvl3pPr>
            <a:lvl4pPr marL="1600200" indent="-228600">
              <a:tabLst>
                <a:tab pos="0" algn="l"/>
              </a:tabLst>
              <a:defRPr sz="2400">
                <a:solidFill>
                  <a:schemeClr val="tx1"/>
                </a:solidFill>
                <a:latin typeface="Times New Roman" pitchFamily="18" charset="0"/>
              </a:defRPr>
            </a:lvl4pPr>
            <a:lvl5pPr marL="2057400" indent="-228600">
              <a:tabLst>
                <a:tab pos="0" algn="l"/>
              </a:tabLst>
              <a:defRPr sz="2400">
                <a:solidFill>
                  <a:schemeClr val="tx1"/>
                </a:solidFill>
                <a:latin typeface="Times New Roman" pitchFamily="18" charset="0"/>
              </a:defRPr>
            </a:lvl5pPr>
            <a:lvl6pPr marL="2514600" indent="-228600" algn="r" eaLnBrk="0" fontAlgn="base" hangingPunct="0">
              <a:spcBef>
                <a:spcPct val="0"/>
              </a:spcBef>
              <a:spcAft>
                <a:spcPct val="0"/>
              </a:spcAft>
              <a:tabLst>
                <a:tab pos="0" algn="l"/>
              </a:tabLst>
              <a:defRPr sz="2400">
                <a:solidFill>
                  <a:schemeClr val="tx1"/>
                </a:solidFill>
                <a:latin typeface="Times New Roman" pitchFamily="18" charset="0"/>
              </a:defRPr>
            </a:lvl6pPr>
            <a:lvl7pPr marL="2971800" indent="-228600" algn="r" eaLnBrk="0" fontAlgn="base" hangingPunct="0">
              <a:spcBef>
                <a:spcPct val="0"/>
              </a:spcBef>
              <a:spcAft>
                <a:spcPct val="0"/>
              </a:spcAft>
              <a:tabLst>
                <a:tab pos="0" algn="l"/>
              </a:tabLst>
              <a:defRPr sz="2400">
                <a:solidFill>
                  <a:schemeClr val="tx1"/>
                </a:solidFill>
                <a:latin typeface="Times New Roman" pitchFamily="18" charset="0"/>
              </a:defRPr>
            </a:lvl7pPr>
            <a:lvl8pPr marL="3429000" indent="-228600" algn="r" eaLnBrk="0" fontAlgn="base" hangingPunct="0">
              <a:spcBef>
                <a:spcPct val="0"/>
              </a:spcBef>
              <a:spcAft>
                <a:spcPct val="0"/>
              </a:spcAft>
              <a:tabLst>
                <a:tab pos="0" algn="l"/>
              </a:tabLst>
              <a:defRPr sz="2400">
                <a:solidFill>
                  <a:schemeClr val="tx1"/>
                </a:solidFill>
                <a:latin typeface="Times New Roman" pitchFamily="18" charset="0"/>
              </a:defRPr>
            </a:lvl8pPr>
            <a:lvl9pPr marL="3886200" indent="-228600" algn="r" eaLnBrk="0" fontAlgn="base" hangingPunct="0">
              <a:spcBef>
                <a:spcPct val="0"/>
              </a:spcBef>
              <a:spcAft>
                <a:spcPct val="0"/>
              </a:spcAft>
              <a:tabLst>
                <a:tab pos="0" algn="l"/>
              </a:tabLst>
              <a:defRPr sz="2400">
                <a:solidFill>
                  <a:schemeClr val="tx1"/>
                </a:solidFill>
                <a:latin typeface="Times New Roman" pitchFamily="18" charset="0"/>
              </a:defRPr>
            </a:lvl9pPr>
          </a:lstStyle>
          <a:p>
            <a:pPr algn="r" eaLnBrk="0" fontAlgn="base" hangingPunct="0">
              <a:lnSpc>
                <a:spcPct val="80000"/>
              </a:lnSpc>
              <a:spcBef>
                <a:spcPct val="20000"/>
              </a:spcBef>
              <a:spcAft>
                <a:spcPct val="0"/>
              </a:spcAft>
              <a:buClr>
                <a:srgbClr val="CCFFFF"/>
              </a:buClr>
              <a:buSzPct val="80000"/>
              <a:buFont typeface="Monotype Sorts" pitchFamily="2" charset="2"/>
              <a:buNone/>
            </a:pPr>
            <a:r>
              <a:rPr lang="nl-NL" altLang="en-US" sz="1200">
                <a:solidFill>
                  <a:srgbClr val="000000"/>
                </a:solidFill>
                <a:latin typeface="Arial" charset="0"/>
              </a:rPr>
              <a:t>[Kampman et al., 2008]</a:t>
            </a:r>
            <a:endParaRPr lang="en-GB" altLang="en-US" sz="1200">
              <a:solidFill>
                <a:srgbClr val="000000"/>
              </a:solidFill>
              <a:latin typeface="Arial" charset="0"/>
            </a:endParaRPr>
          </a:p>
        </p:txBody>
      </p:sp>
    </p:spTree>
    <p:extLst>
      <p:ext uri="{BB962C8B-B14F-4D97-AF65-F5344CB8AC3E}">
        <p14:creationId xmlns:p14="http://schemas.microsoft.com/office/powerpoint/2010/main" val="324673185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0D2E5D">
            <a:alpha val="0"/>
          </a:srgbClr>
        </a:solidFill>
        <a:effectLst/>
      </p:bgPr>
    </p:bg>
    <p:spTree>
      <p:nvGrpSpPr>
        <p:cNvPr id="1" name=""/>
        <p:cNvGrpSpPr/>
        <p:nvPr/>
      </p:nvGrpSpPr>
      <p:grpSpPr>
        <a:xfrm>
          <a:off x="0" y="0"/>
          <a:ext cx="0" cy="0"/>
          <a:chOff x="0" y="0"/>
          <a:chExt cx="0" cy="0"/>
        </a:xfrm>
      </p:grpSpPr>
      <p:sp>
        <p:nvSpPr>
          <p:cNvPr id="286722" name="Rectangle 6"/>
          <p:cNvSpPr>
            <a:spLocks noChangeArrowheads="1"/>
          </p:cNvSpPr>
          <p:nvPr/>
        </p:nvSpPr>
        <p:spPr bwMode="auto">
          <a:xfrm>
            <a:off x="0" y="0"/>
            <a:ext cx="9144000" cy="6858000"/>
          </a:xfrm>
          <a:prstGeom prst="rect">
            <a:avLst/>
          </a:prstGeom>
          <a:solidFill>
            <a:srgbClr val="0D2E5D"/>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r" eaLnBrk="0" fontAlgn="base" hangingPunct="0">
              <a:spcBef>
                <a:spcPct val="0"/>
              </a:spcBef>
              <a:spcAft>
                <a:spcPct val="0"/>
              </a:spcAft>
              <a:defRPr sz="2400">
                <a:solidFill>
                  <a:schemeClr val="tx1"/>
                </a:solidFill>
                <a:latin typeface="Times New Roman" pitchFamily="18" charset="0"/>
              </a:defRPr>
            </a:lvl6pPr>
            <a:lvl7pPr marL="2971800" indent="-228600" algn="r" eaLnBrk="0" fontAlgn="base" hangingPunct="0">
              <a:spcBef>
                <a:spcPct val="0"/>
              </a:spcBef>
              <a:spcAft>
                <a:spcPct val="0"/>
              </a:spcAft>
              <a:defRPr sz="2400">
                <a:solidFill>
                  <a:schemeClr val="tx1"/>
                </a:solidFill>
                <a:latin typeface="Times New Roman" pitchFamily="18" charset="0"/>
              </a:defRPr>
            </a:lvl7pPr>
            <a:lvl8pPr marL="3429000" indent="-228600" algn="r" eaLnBrk="0" fontAlgn="base" hangingPunct="0">
              <a:spcBef>
                <a:spcPct val="0"/>
              </a:spcBef>
              <a:spcAft>
                <a:spcPct val="0"/>
              </a:spcAft>
              <a:defRPr sz="2400">
                <a:solidFill>
                  <a:schemeClr val="tx1"/>
                </a:solidFill>
                <a:latin typeface="Times New Roman" pitchFamily="18" charset="0"/>
              </a:defRPr>
            </a:lvl8pPr>
            <a:lvl9pPr marL="3886200" indent="-228600" algn="r" eaLnBrk="0" fontAlgn="base" hangingPunct="0">
              <a:spcBef>
                <a:spcPct val="0"/>
              </a:spcBef>
              <a:spcAft>
                <a:spcPct val="0"/>
              </a:spcAft>
              <a:defRPr sz="2400">
                <a:solidFill>
                  <a:schemeClr val="tx1"/>
                </a:solidFill>
                <a:latin typeface="Times New Roman" pitchFamily="18" charset="0"/>
              </a:defRPr>
            </a:lvl9pPr>
          </a:lstStyle>
          <a:p>
            <a:pPr algn="r" eaLnBrk="0" fontAlgn="base" hangingPunct="0">
              <a:spcBef>
                <a:spcPct val="0"/>
              </a:spcBef>
              <a:spcAft>
                <a:spcPct val="0"/>
              </a:spcAft>
            </a:pPr>
            <a:endParaRPr lang="en-GB" altLang="en-US">
              <a:solidFill>
                <a:srgbClr val="000000"/>
              </a:solidFill>
            </a:endParaRPr>
          </a:p>
        </p:txBody>
      </p:sp>
      <p:sp>
        <p:nvSpPr>
          <p:cNvPr id="286723" name="Rectangle 2"/>
          <p:cNvSpPr>
            <a:spLocks noChangeArrowheads="1"/>
          </p:cNvSpPr>
          <p:nvPr/>
        </p:nvSpPr>
        <p:spPr bwMode="auto">
          <a:xfrm>
            <a:off x="539750" y="152400"/>
            <a:ext cx="845185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r" eaLnBrk="0" fontAlgn="base" hangingPunct="0">
              <a:spcBef>
                <a:spcPct val="0"/>
              </a:spcBef>
              <a:spcAft>
                <a:spcPct val="0"/>
              </a:spcAft>
              <a:defRPr sz="2400">
                <a:solidFill>
                  <a:schemeClr val="tx1"/>
                </a:solidFill>
                <a:latin typeface="Times New Roman" pitchFamily="18" charset="0"/>
              </a:defRPr>
            </a:lvl6pPr>
            <a:lvl7pPr marL="2971800" indent="-228600" algn="r" eaLnBrk="0" fontAlgn="base" hangingPunct="0">
              <a:spcBef>
                <a:spcPct val="0"/>
              </a:spcBef>
              <a:spcAft>
                <a:spcPct val="0"/>
              </a:spcAft>
              <a:defRPr sz="2400">
                <a:solidFill>
                  <a:schemeClr val="tx1"/>
                </a:solidFill>
                <a:latin typeface="Times New Roman" pitchFamily="18" charset="0"/>
              </a:defRPr>
            </a:lvl7pPr>
            <a:lvl8pPr marL="3429000" indent="-228600" algn="r" eaLnBrk="0" fontAlgn="base" hangingPunct="0">
              <a:spcBef>
                <a:spcPct val="0"/>
              </a:spcBef>
              <a:spcAft>
                <a:spcPct val="0"/>
              </a:spcAft>
              <a:defRPr sz="2400">
                <a:solidFill>
                  <a:schemeClr val="tx1"/>
                </a:solidFill>
                <a:latin typeface="Times New Roman" pitchFamily="18" charset="0"/>
              </a:defRPr>
            </a:lvl8pPr>
            <a:lvl9pPr marL="3886200" indent="-228600" algn="r" eaLnBrk="0" fontAlgn="base" hangingPunct="0">
              <a:spcBef>
                <a:spcPct val="0"/>
              </a:spcBef>
              <a:spcAft>
                <a:spcPct val="0"/>
              </a:spcAft>
              <a:defRPr sz="2400">
                <a:solidFill>
                  <a:schemeClr val="tx1"/>
                </a:solidFill>
                <a:latin typeface="Times New Roman" pitchFamily="18" charset="0"/>
              </a:defRPr>
            </a:lvl9pPr>
          </a:lstStyle>
          <a:p>
            <a:pPr eaLnBrk="0" fontAlgn="base" hangingPunct="0">
              <a:lnSpc>
                <a:spcPct val="110000"/>
              </a:lnSpc>
              <a:spcBef>
                <a:spcPct val="0"/>
              </a:spcBef>
              <a:spcAft>
                <a:spcPct val="0"/>
              </a:spcAft>
            </a:pPr>
            <a:r>
              <a:rPr lang="es-DO" altLang="en-US" sz="2600" dirty="0">
                <a:solidFill>
                  <a:srgbClr val="A3D8EA"/>
                </a:solidFill>
                <a:latin typeface="Arial" pitchFamily="34" charset="0"/>
              </a:rPr>
              <a:t>La huella  total de un consumidor en Inglaterra</a:t>
            </a:r>
            <a:endParaRPr lang="es-DO" altLang="en-US" sz="2600" dirty="0">
              <a:solidFill>
                <a:srgbClr val="FFFFFF"/>
              </a:solidFill>
              <a:latin typeface="Arial" pitchFamily="34" charset="0"/>
            </a:endParaRPr>
          </a:p>
        </p:txBody>
      </p:sp>
      <p:grpSp>
        <p:nvGrpSpPr>
          <p:cNvPr id="286725" name="Groep 14"/>
          <p:cNvGrpSpPr>
            <a:grpSpLocks/>
          </p:cNvGrpSpPr>
          <p:nvPr/>
        </p:nvGrpSpPr>
        <p:grpSpPr bwMode="auto">
          <a:xfrm>
            <a:off x="179388" y="1484313"/>
            <a:ext cx="8834437" cy="3184591"/>
            <a:chOff x="179512" y="1484785"/>
            <a:chExt cx="8834313" cy="3184657"/>
          </a:xfrm>
        </p:grpSpPr>
        <p:sp>
          <p:nvSpPr>
            <p:cNvPr id="286726" name="Rectangle 3"/>
            <p:cNvSpPr>
              <a:spLocks noChangeArrowheads="1"/>
            </p:cNvSpPr>
            <p:nvPr/>
          </p:nvSpPr>
          <p:spPr bwMode="auto">
            <a:xfrm>
              <a:off x="2123728" y="1484785"/>
              <a:ext cx="6890097" cy="3184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r" eaLnBrk="0" fontAlgn="base" hangingPunct="0">
                <a:spcBef>
                  <a:spcPct val="0"/>
                </a:spcBef>
                <a:spcAft>
                  <a:spcPct val="0"/>
                </a:spcAft>
                <a:defRPr sz="2400">
                  <a:solidFill>
                    <a:schemeClr val="tx1"/>
                  </a:solidFill>
                  <a:latin typeface="Times New Roman" pitchFamily="18" charset="0"/>
                </a:defRPr>
              </a:lvl6pPr>
              <a:lvl7pPr marL="2971800" indent="-228600" algn="r" eaLnBrk="0" fontAlgn="base" hangingPunct="0">
                <a:spcBef>
                  <a:spcPct val="0"/>
                </a:spcBef>
                <a:spcAft>
                  <a:spcPct val="0"/>
                </a:spcAft>
                <a:defRPr sz="2400">
                  <a:solidFill>
                    <a:schemeClr val="tx1"/>
                  </a:solidFill>
                  <a:latin typeface="Times New Roman" pitchFamily="18" charset="0"/>
                </a:defRPr>
              </a:lvl7pPr>
              <a:lvl8pPr marL="3429000" indent="-228600" algn="r" eaLnBrk="0" fontAlgn="base" hangingPunct="0">
                <a:spcBef>
                  <a:spcPct val="0"/>
                </a:spcBef>
                <a:spcAft>
                  <a:spcPct val="0"/>
                </a:spcAft>
                <a:defRPr sz="2400">
                  <a:solidFill>
                    <a:schemeClr val="tx1"/>
                  </a:solidFill>
                  <a:latin typeface="Times New Roman" pitchFamily="18" charset="0"/>
                </a:defRPr>
              </a:lvl8pPr>
              <a:lvl9pPr marL="3886200" indent="-228600" algn="r" eaLnBrk="0" fontAlgn="base" hangingPunct="0">
                <a:spcBef>
                  <a:spcPct val="0"/>
                </a:spcBef>
                <a:spcAft>
                  <a:spcPct val="0"/>
                </a:spcAft>
                <a:defRPr sz="2400">
                  <a:solidFill>
                    <a:schemeClr val="tx1"/>
                  </a:solidFill>
                  <a:latin typeface="Times New Roman" pitchFamily="18" charset="0"/>
                </a:defRPr>
              </a:lvl9pPr>
            </a:lstStyle>
            <a:p>
              <a:pPr eaLnBrk="0" fontAlgn="base" hangingPunct="0">
                <a:spcBef>
                  <a:spcPct val="0"/>
                </a:spcBef>
                <a:spcAft>
                  <a:spcPct val="0"/>
                </a:spcAft>
              </a:pPr>
              <a:r>
                <a:rPr lang="en-GB" altLang="en-US" sz="2000" b="1" dirty="0">
                  <a:solidFill>
                    <a:srgbClr val="FFFFFF"/>
                  </a:solidFill>
                  <a:latin typeface="Arial" pitchFamily="34" charset="0"/>
                  <a:cs typeface="Arial" pitchFamily="34" charset="0"/>
                </a:rPr>
                <a:t>►</a:t>
              </a:r>
              <a:r>
                <a:rPr lang="en-GB" altLang="en-US" sz="2000" b="1" dirty="0">
                  <a:solidFill>
                    <a:srgbClr val="000000"/>
                  </a:solidFill>
                  <a:latin typeface="Arial" pitchFamily="34" charset="0"/>
                  <a:cs typeface="Arial" pitchFamily="34" charset="0"/>
                </a:rPr>
                <a:t> </a:t>
              </a:r>
              <a:r>
                <a:rPr lang="en-GB" altLang="en-US" sz="2000" b="1" dirty="0" err="1">
                  <a:solidFill>
                    <a:srgbClr val="FFFFFF"/>
                  </a:solidFill>
                  <a:latin typeface="Arial" pitchFamily="34" charset="0"/>
                  <a:cs typeface="Arial" pitchFamily="34" charset="0"/>
                </a:rPr>
                <a:t>Ap</a:t>
              </a:r>
              <a:r>
                <a:rPr lang="en-GB" altLang="en-US" sz="2000" dirty="0" err="1">
                  <a:solidFill>
                    <a:srgbClr val="FFFFFF"/>
                  </a:solidFill>
                  <a:latin typeface="Arial" pitchFamily="34" charset="0"/>
                </a:rPr>
                <a:t>rox</a:t>
              </a:r>
              <a:r>
                <a:rPr lang="en-GB" altLang="en-US" sz="2000" dirty="0">
                  <a:solidFill>
                    <a:srgbClr val="FFFFFF"/>
                  </a:solidFill>
                  <a:latin typeface="Arial" pitchFamily="34" charset="0"/>
                </a:rPr>
                <a:t>.  </a:t>
              </a:r>
              <a:r>
                <a:rPr lang="en-GB" altLang="en-US" sz="2000" dirty="0">
                  <a:solidFill>
                    <a:srgbClr val="99CCFF"/>
                  </a:solidFill>
                  <a:latin typeface="Arial" pitchFamily="34" charset="0"/>
                </a:rPr>
                <a:t>3%</a:t>
              </a:r>
              <a:r>
                <a:rPr lang="en-GB" altLang="en-US" sz="2000" dirty="0">
                  <a:solidFill>
                    <a:srgbClr val="FFFFFF"/>
                  </a:solidFill>
                  <a:latin typeface="Arial" pitchFamily="34" charset="0"/>
                </a:rPr>
                <a:t>  </a:t>
              </a:r>
              <a:r>
                <a:rPr lang="en-GB" altLang="en-US" sz="2000" dirty="0" err="1">
                  <a:solidFill>
                    <a:srgbClr val="FFFFFF"/>
                  </a:solidFill>
                  <a:latin typeface="Arial" pitchFamily="34" charset="0"/>
                </a:rPr>
                <a:t>es</a:t>
              </a:r>
              <a:r>
                <a:rPr lang="en-GB" altLang="en-US" sz="2000" dirty="0">
                  <a:solidFill>
                    <a:srgbClr val="FFFFFF"/>
                  </a:solidFill>
                  <a:latin typeface="Arial" pitchFamily="34" charset="0"/>
                </a:rPr>
                <a:t> </a:t>
              </a:r>
              <a:r>
                <a:rPr lang="en-GB" altLang="en-US" sz="2000" dirty="0" err="1">
                  <a:solidFill>
                    <a:srgbClr val="FFFFFF"/>
                  </a:solidFill>
                  <a:latin typeface="Arial" pitchFamily="34" charset="0"/>
                </a:rPr>
                <a:t>realizada</a:t>
              </a:r>
              <a:r>
                <a:rPr lang="en-GB" altLang="en-US" sz="2000" dirty="0">
                  <a:solidFill>
                    <a:srgbClr val="FFFFFF"/>
                  </a:solidFill>
                  <a:latin typeface="Arial" pitchFamily="34" charset="0"/>
                </a:rPr>
                <a:t>  </a:t>
              </a:r>
              <a:r>
                <a:rPr lang="en-GB" altLang="en-US" sz="2000" dirty="0" err="1">
                  <a:solidFill>
                    <a:srgbClr val="99CCFF"/>
                  </a:solidFill>
                  <a:latin typeface="Arial" pitchFamily="34" charset="0"/>
                </a:rPr>
                <a:t>en</a:t>
              </a:r>
              <a:r>
                <a:rPr lang="en-GB" altLang="en-US" sz="2000" dirty="0">
                  <a:solidFill>
                    <a:srgbClr val="99CCFF"/>
                  </a:solidFill>
                  <a:latin typeface="Arial" pitchFamily="34" charset="0"/>
                </a:rPr>
                <a:t> casa</a:t>
              </a:r>
              <a:r>
                <a:rPr lang="en-GB" altLang="en-US" sz="2000" dirty="0">
                  <a:solidFill>
                    <a:srgbClr val="FFFFFF"/>
                  </a:solidFill>
                  <a:latin typeface="Arial" pitchFamily="34" charset="0"/>
                </a:rPr>
                <a:t>.</a:t>
              </a:r>
              <a:r>
                <a:rPr lang="en-GB" altLang="en-US" sz="2000" dirty="0">
                  <a:solidFill>
                    <a:srgbClr val="000000"/>
                  </a:solidFill>
                  <a:latin typeface="Arial" pitchFamily="34" charset="0"/>
                </a:rPr>
                <a:t> </a:t>
              </a:r>
            </a:p>
            <a:p>
              <a:pPr eaLnBrk="0" fontAlgn="base" hangingPunct="0">
                <a:spcBef>
                  <a:spcPct val="0"/>
                </a:spcBef>
                <a:spcAft>
                  <a:spcPct val="0"/>
                </a:spcAft>
              </a:pPr>
              <a:endParaRPr lang="en-GB" altLang="en-US" sz="2000" dirty="0">
                <a:solidFill>
                  <a:srgbClr val="000000"/>
                </a:solidFill>
                <a:latin typeface="Arial" pitchFamily="34" charset="0"/>
              </a:endParaRPr>
            </a:p>
            <a:p>
              <a:pPr eaLnBrk="0" fontAlgn="base" hangingPunct="0">
                <a:spcBef>
                  <a:spcPct val="0"/>
                </a:spcBef>
                <a:spcAft>
                  <a:spcPct val="0"/>
                </a:spcAft>
              </a:pPr>
              <a:r>
                <a:rPr lang="en-GB" altLang="en-US" sz="2000" dirty="0">
                  <a:solidFill>
                    <a:srgbClr val="000000"/>
                  </a:solidFill>
                  <a:latin typeface="Arial" pitchFamily="34" charset="0"/>
                </a:rPr>
                <a:t>	</a:t>
              </a:r>
              <a:r>
                <a:rPr lang="en-GB" altLang="en-US" sz="2000" dirty="0">
                  <a:solidFill>
                    <a:srgbClr val="FFFFFF"/>
                  </a:solidFill>
                  <a:latin typeface="Arial" pitchFamily="34" charset="0"/>
                </a:rPr>
                <a:t>150 </a:t>
              </a:r>
              <a:r>
                <a:rPr lang="en-GB" altLang="en-US" sz="2000" dirty="0" err="1">
                  <a:solidFill>
                    <a:srgbClr val="FFFFFF"/>
                  </a:solidFill>
                  <a:latin typeface="Arial" pitchFamily="34" charset="0"/>
                </a:rPr>
                <a:t>litros</a:t>
              </a:r>
              <a:r>
                <a:rPr lang="en-GB" altLang="en-US" sz="2000" dirty="0">
                  <a:solidFill>
                    <a:srgbClr val="FFFFFF"/>
                  </a:solidFill>
                  <a:latin typeface="Arial" pitchFamily="34" charset="0"/>
                </a:rPr>
                <a:t>/</a:t>
              </a:r>
              <a:r>
                <a:rPr lang="en-GB" altLang="en-US" sz="2000" dirty="0" err="1">
                  <a:solidFill>
                    <a:srgbClr val="FFFFFF"/>
                  </a:solidFill>
                  <a:latin typeface="Arial" pitchFamily="34" charset="0"/>
                </a:rPr>
                <a:t>dia</a:t>
              </a:r>
              <a:endParaRPr lang="en-GB" altLang="en-US" sz="2000" dirty="0">
                <a:solidFill>
                  <a:srgbClr val="FFFFFF"/>
                </a:solidFill>
                <a:latin typeface="Arial" pitchFamily="34" charset="0"/>
              </a:endParaRPr>
            </a:p>
            <a:p>
              <a:pPr eaLnBrk="0" fontAlgn="base" hangingPunct="0">
                <a:spcBef>
                  <a:spcPct val="0"/>
                </a:spcBef>
                <a:spcAft>
                  <a:spcPct val="0"/>
                </a:spcAft>
              </a:pPr>
              <a:endParaRPr lang="en-GB" altLang="en-US" sz="2000" dirty="0">
                <a:solidFill>
                  <a:srgbClr val="000000"/>
                </a:solidFill>
                <a:latin typeface="Arial" pitchFamily="34" charset="0"/>
              </a:endParaRPr>
            </a:p>
            <a:p>
              <a:pPr eaLnBrk="0" fontAlgn="base" hangingPunct="0">
                <a:spcBef>
                  <a:spcPct val="0"/>
                </a:spcBef>
                <a:spcAft>
                  <a:spcPct val="0"/>
                </a:spcAft>
              </a:pPr>
              <a:endParaRPr lang="en-GB" altLang="en-US" sz="2000" dirty="0">
                <a:solidFill>
                  <a:srgbClr val="000000"/>
                </a:solidFill>
                <a:latin typeface="Arial" pitchFamily="34" charset="0"/>
              </a:endParaRPr>
            </a:p>
            <a:p>
              <a:pPr eaLnBrk="0" fontAlgn="base" hangingPunct="0">
                <a:spcBef>
                  <a:spcPct val="20000"/>
                </a:spcBef>
                <a:spcAft>
                  <a:spcPct val="0"/>
                </a:spcAft>
                <a:buClr>
                  <a:srgbClr val="CCFFFF"/>
                </a:buClr>
                <a:buSzPct val="80000"/>
              </a:pPr>
              <a:endParaRPr lang="pt-BR" altLang="en-US" dirty="0">
                <a:solidFill>
                  <a:srgbClr val="F2F2F2"/>
                </a:solidFill>
                <a:latin typeface="Arial" pitchFamily="34" charset="0"/>
              </a:endParaRPr>
            </a:p>
            <a:p>
              <a:pPr eaLnBrk="0" fontAlgn="base" hangingPunct="0">
                <a:spcBef>
                  <a:spcPct val="0"/>
                </a:spcBef>
                <a:spcAft>
                  <a:spcPct val="0"/>
                </a:spcAft>
              </a:pPr>
              <a:endParaRPr lang="en-US" altLang="en-US" dirty="0">
                <a:solidFill>
                  <a:srgbClr val="F2F2F2"/>
                </a:solidFill>
                <a:latin typeface="Arial" pitchFamily="34" charset="0"/>
              </a:endParaRPr>
            </a:p>
            <a:p>
              <a:pPr eaLnBrk="0" fontAlgn="base" hangingPunct="0">
                <a:spcBef>
                  <a:spcPct val="0"/>
                </a:spcBef>
                <a:spcAft>
                  <a:spcPct val="0"/>
                </a:spcAft>
              </a:pPr>
              <a:endParaRPr lang="en-US" altLang="en-US" dirty="0">
                <a:solidFill>
                  <a:srgbClr val="F2F2F2"/>
                </a:solidFill>
                <a:latin typeface="Arial" pitchFamily="34" charset="0"/>
              </a:endParaRPr>
            </a:p>
            <a:p>
              <a:pPr eaLnBrk="0" fontAlgn="base" hangingPunct="0">
                <a:spcBef>
                  <a:spcPct val="0"/>
                </a:spcBef>
                <a:spcAft>
                  <a:spcPct val="0"/>
                </a:spcAft>
              </a:pPr>
              <a:endParaRPr lang="en-GB" altLang="en-US" dirty="0">
                <a:solidFill>
                  <a:srgbClr val="FFFFFF"/>
                </a:solidFill>
                <a:latin typeface="Arial" pitchFamily="34" charset="0"/>
              </a:endParaRPr>
            </a:p>
          </p:txBody>
        </p:sp>
        <p:pic>
          <p:nvPicPr>
            <p:cNvPr id="286727" name="Picture 2" descr="Water footprint reduction at ho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1538788"/>
              <a:ext cx="1656184" cy="1242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3" name="Rectangle 3"/>
          <p:cNvSpPr>
            <a:spLocks noChangeArrowheads="1"/>
          </p:cNvSpPr>
          <p:nvPr/>
        </p:nvSpPr>
        <p:spPr bwMode="auto">
          <a:xfrm>
            <a:off x="2123630" y="5084763"/>
            <a:ext cx="6486969" cy="1036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r" eaLnBrk="0" fontAlgn="base" hangingPunct="0">
              <a:spcBef>
                <a:spcPct val="0"/>
              </a:spcBef>
              <a:spcAft>
                <a:spcPct val="0"/>
              </a:spcAft>
              <a:defRPr sz="2400">
                <a:solidFill>
                  <a:schemeClr val="tx1"/>
                </a:solidFill>
                <a:latin typeface="Times New Roman" pitchFamily="18" charset="0"/>
              </a:defRPr>
            </a:lvl6pPr>
            <a:lvl7pPr marL="2971800" indent="-228600" algn="r" eaLnBrk="0" fontAlgn="base" hangingPunct="0">
              <a:spcBef>
                <a:spcPct val="0"/>
              </a:spcBef>
              <a:spcAft>
                <a:spcPct val="0"/>
              </a:spcAft>
              <a:defRPr sz="2400">
                <a:solidFill>
                  <a:schemeClr val="tx1"/>
                </a:solidFill>
                <a:latin typeface="Times New Roman" pitchFamily="18" charset="0"/>
              </a:defRPr>
            </a:lvl7pPr>
            <a:lvl8pPr marL="3429000" indent="-228600" algn="r" eaLnBrk="0" fontAlgn="base" hangingPunct="0">
              <a:spcBef>
                <a:spcPct val="0"/>
              </a:spcBef>
              <a:spcAft>
                <a:spcPct val="0"/>
              </a:spcAft>
              <a:defRPr sz="2400">
                <a:solidFill>
                  <a:schemeClr val="tx1"/>
                </a:solidFill>
                <a:latin typeface="Times New Roman" pitchFamily="18" charset="0"/>
              </a:defRPr>
            </a:lvl8pPr>
            <a:lvl9pPr marL="3886200" indent="-228600" algn="r" eaLnBrk="0" fontAlgn="base" hangingPunct="0">
              <a:spcBef>
                <a:spcPct val="0"/>
              </a:spcBef>
              <a:spcAft>
                <a:spcPct val="0"/>
              </a:spcAft>
              <a:defRPr sz="2400">
                <a:solidFill>
                  <a:schemeClr val="tx1"/>
                </a:solidFill>
                <a:latin typeface="Times New Roman" pitchFamily="18" charset="0"/>
              </a:defRPr>
            </a:lvl9pPr>
          </a:lstStyle>
          <a:p>
            <a:pPr eaLnBrk="0" fontAlgn="base" hangingPunct="0">
              <a:spcBef>
                <a:spcPct val="0"/>
              </a:spcBef>
              <a:spcAft>
                <a:spcPct val="0"/>
              </a:spcAft>
            </a:pPr>
            <a:r>
              <a:rPr lang="en-GB" altLang="en-US" sz="2000" b="1" dirty="0">
                <a:solidFill>
                  <a:srgbClr val="FFFFFF"/>
                </a:solidFill>
                <a:latin typeface="Arial" pitchFamily="34" charset="0"/>
                <a:cs typeface="Arial" pitchFamily="34" charset="0"/>
              </a:rPr>
              <a:t>►</a:t>
            </a:r>
            <a:r>
              <a:rPr lang="en-GB" altLang="en-US" sz="2000" b="1" dirty="0">
                <a:solidFill>
                  <a:srgbClr val="000000"/>
                </a:solidFill>
                <a:latin typeface="Arial" pitchFamily="34" charset="0"/>
                <a:cs typeface="Arial" pitchFamily="34" charset="0"/>
              </a:rPr>
              <a:t> </a:t>
            </a:r>
            <a:r>
              <a:rPr lang="es-DO" altLang="en-US" sz="2000" dirty="0">
                <a:solidFill>
                  <a:srgbClr val="FFFFFF"/>
                </a:solidFill>
                <a:latin typeface="Arial" pitchFamily="34" charset="0"/>
              </a:rPr>
              <a:t>alrededor del  </a:t>
            </a:r>
            <a:r>
              <a:rPr lang="es-DO" altLang="en-US" sz="2000" dirty="0">
                <a:solidFill>
                  <a:srgbClr val="99CCFF"/>
                </a:solidFill>
                <a:latin typeface="Arial" pitchFamily="34" charset="0"/>
              </a:rPr>
              <a:t>60 al 65%</a:t>
            </a:r>
            <a:r>
              <a:rPr lang="es-DO" altLang="en-US" sz="2000" dirty="0">
                <a:solidFill>
                  <a:srgbClr val="FFFFFF"/>
                </a:solidFill>
                <a:latin typeface="Arial" pitchFamily="34" charset="0"/>
              </a:rPr>
              <a:t> de su huella de agua proviene del exterior. </a:t>
            </a:r>
            <a:endParaRPr lang="es-DO" altLang="en-US" sz="2000" b="1" dirty="0">
              <a:solidFill>
                <a:srgbClr val="000000"/>
              </a:solidFill>
              <a:latin typeface="Arial" pitchFamily="34" charset="0"/>
            </a:endParaRPr>
          </a:p>
          <a:p>
            <a:pPr eaLnBrk="0" fontAlgn="base" hangingPunct="0">
              <a:spcBef>
                <a:spcPct val="0"/>
              </a:spcBef>
              <a:spcAft>
                <a:spcPct val="0"/>
              </a:spcAft>
            </a:pPr>
            <a:endParaRPr lang="es-DO" altLang="en-US" dirty="0">
              <a:solidFill>
                <a:srgbClr val="000000"/>
              </a:solidFill>
              <a:latin typeface="Arial" pitchFamily="34" charset="0"/>
            </a:endParaRPr>
          </a:p>
          <a:p>
            <a:pPr eaLnBrk="0" fontAlgn="base" hangingPunct="0">
              <a:spcBef>
                <a:spcPct val="0"/>
              </a:spcBef>
              <a:spcAft>
                <a:spcPct val="0"/>
              </a:spcAft>
            </a:pPr>
            <a:endParaRPr lang="en-GB" altLang="en-US" dirty="0">
              <a:solidFill>
                <a:srgbClr val="000000"/>
              </a:solidFill>
              <a:latin typeface="Arial" pitchFamily="34" charset="0"/>
            </a:endParaRPr>
          </a:p>
          <a:p>
            <a:pPr eaLnBrk="0" fontAlgn="base" hangingPunct="0">
              <a:spcBef>
                <a:spcPct val="20000"/>
              </a:spcBef>
              <a:spcAft>
                <a:spcPct val="0"/>
              </a:spcAft>
              <a:buClr>
                <a:srgbClr val="CCFFFF"/>
              </a:buClr>
              <a:buSzPct val="80000"/>
            </a:pPr>
            <a:endParaRPr lang="pt-BR" altLang="en-US" dirty="0">
              <a:solidFill>
                <a:srgbClr val="F2F2F2"/>
              </a:solidFill>
              <a:latin typeface="Arial" pitchFamily="34" charset="0"/>
            </a:endParaRPr>
          </a:p>
          <a:p>
            <a:pPr eaLnBrk="0" fontAlgn="base" hangingPunct="0">
              <a:spcBef>
                <a:spcPct val="0"/>
              </a:spcBef>
              <a:spcAft>
                <a:spcPct val="0"/>
              </a:spcAft>
            </a:pPr>
            <a:endParaRPr lang="en-US" altLang="en-US" dirty="0">
              <a:solidFill>
                <a:srgbClr val="F2F2F2"/>
              </a:solidFill>
              <a:latin typeface="Arial" pitchFamily="34" charset="0"/>
            </a:endParaRPr>
          </a:p>
          <a:p>
            <a:pPr eaLnBrk="0" fontAlgn="base" hangingPunct="0">
              <a:spcBef>
                <a:spcPct val="0"/>
              </a:spcBef>
              <a:spcAft>
                <a:spcPct val="0"/>
              </a:spcAft>
            </a:pPr>
            <a:endParaRPr lang="en-US" altLang="en-US" dirty="0">
              <a:solidFill>
                <a:srgbClr val="F2F2F2"/>
              </a:solidFill>
              <a:latin typeface="Arial" pitchFamily="34" charset="0"/>
            </a:endParaRPr>
          </a:p>
          <a:p>
            <a:pPr eaLnBrk="0" fontAlgn="base" hangingPunct="0">
              <a:spcBef>
                <a:spcPct val="0"/>
              </a:spcBef>
              <a:spcAft>
                <a:spcPct val="0"/>
              </a:spcAft>
            </a:pPr>
            <a:endParaRPr lang="en-GB" altLang="en-US" dirty="0">
              <a:solidFill>
                <a:srgbClr val="FFFFFF"/>
              </a:solidFill>
              <a:latin typeface="Arial" pitchFamily="34" charset="0"/>
            </a:endParaRPr>
          </a:p>
        </p:txBody>
      </p:sp>
      <p:grpSp>
        <p:nvGrpSpPr>
          <p:cNvPr id="3" name="Groep 15"/>
          <p:cNvGrpSpPr>
            <a:grpSpLocks/>
          </p:cNvGrpSpPr>
          <p:nvPr/>
        </p:nvGrpSpPr>
        <p:grpSpPr bwMode="auto">
          <a:xfrm>
            <a:off x="179388" y="3054350"/>
            <a:ext cx="8834437" cy="2606675"/>
            <a:chOff x="179513" y="3053883"/>
            <a:chExt cx="8834312" cy="2607365"/>
          </a:xfrm>
        </p:grpSpPr>
        <p:pic>
          <p:nvPicPr>
            <p:cNvPr id="286730" name="Picture 4" descr="Save water in the supermarke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513" y="3079477"/>
              <a:ext cx="1649288" cy="2581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31" name="Rectangle 3"/>
            <p:cNvSpPr>
              <a:spLocks noChangeArrowheads="1"/>
            </p:cNvSpPr>
            <p:nvPr/>
          </p:nvSpPr>
          <p:spPr bwMode="auto">
            <a:xfrm>
              <a:off x="2123728" y="3053883"/>
              <a:ext cx="6890097" cy="19592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r" eaLnBrk="0" fontAlgn="base" hangingPunct="0">
                <a:spcBef>
                  <a:spcPct val="0"/>
                </a:spcBef>
                <a:spcAft>
                  <a:spcPct val="0"/>
                </a:spcAft>
                <a:defRPr sz="2400">
                  <a:solidFill>
                    <a:schemeClr val="tx1"/>
                  </a:solidFill>
                  <a:latin typeface="Times New Roman" pitchFamily="18" charset="0"/>
                </a:defRPr>
              </a:lvl6pPr>
              <a:lvl7pPr marL="2971800" indent="-228600" algn="r" eaLnBrk="0" fontAlgn="base" hangingPunct="0">
                <a:spcBef>
                  <a:spcPct val="0"/>
                </a:spcBef>
                <a:spcAft>
                  <a:spcPct val="0"/>
                </a:spcAft>
                <a:defRPr sz="2400">
                  <a:solidFill>
                    <a:schemeClr val="tx1"/>
                  </a:solidFill>
                  <a:latin typeface="Times New Roman" pitchFamily="18" charset="0"/>
                </a:defRPr>
              </a:lvl7pPr>
              <a:lvl8pPr marL="3429000" indent="-228600" algn="r" eaLnBrk="0" fontAlgn="base" hangingPunct="0">
                <a:spcBef>
                  <a:spcPct val="0"/>
                </a:spcBef>
                <a:spcAft>
                  <a:spcPct val="0"/>
                </a:spcAft>
                <a:defRPr sz="2400">
                  <a:solidFill>
                    <a:schemeClr val="tx1"/>
                  </a:solidFill>
                  <a:latin typeface="Times New Roman" pitchFamily="18" charset="0"/>
                </a:defRPr>
              </a:lvl8pPr>
              <a:lvl9pPr marL="3886200" indent="-228600" algn="r" eaLnBrk="0" fontAlgn="base" hangingPunct="0">
                <a:spcBef>
                  <a:spcPct val="0"/>
                </a:spcBef>
                <a:spcAft>
                  <a:spcPct val="0"/>
                </a:spcAft>
                <a:defRPr sz="2400">
                  <a:solidFill>
                    <a:schemeClr val="tx1"/>
                  </a:solidFill>
                  <a:latin typeface="Times New Roman" pitchFamily="18" charset="0"/>
                </a:defRPr>
              </a:lvl9pPr>
            </a:lstStyle>
            <a:p>
              <a:pPr eaLnBrk="0" fontAlgn="base" hangingPunct="0">
                <a:spcBef>
                  <a:spcPct val="0"/>
                </a:spcBef>
                <a:spcAft>
                  <a:spcPct val="0"/>
                </a:spcAft>
              </a:pPr>
              <a:r>
                <a:rPr lang="en-GB" altLang="en-US" sz="2000" b="1" dirty="0">
                  <a:solidFill>
                    <a:srgbClr val="FFFFFF"/>
                  </a:solidFill>
                  <a:latin typeface="Arial" pitchFamily="34" charset="0"/>
                  <a:cs typeface="Arial" pitchFamily="34" charset="0"/>
                </a:rPr>
                <a:t>►</a:t>
              </a:r>
              <a:r>
                <a:rPr lang="en-GB" altLang="en-US" sz="2000" b="1" dirty="0">
                  <a:solidFill>
                    <a:srgbClr val="000000"/>
                  </a:solidFill>
                  <a:latin typeface="Arial" pitchFamily="34" charset="0"/>
                  <a:cs typeface="Arial" pitchFamily="34" charset="0"/>
                </a:rPr>
                <a:t> </a:t>
              </a:r>
              <a:r>
                <a:rPr lang="es-DO" altLang="en-US" sz="2000" dirty="0">
                  <a:solidFill>
                    <a:srgbClr val="FFFFFF"/>
                  </a:solidFill>
                  <a:latin typeface="Arial" pitchFamily="34" charset="0"/>
                </a:rPr>
                <a:t>Casi  </a:t>
              </a:r>
              <a:r>
                <a:rPr lang="es-DO" altLang="en-US" sz="2000" dirty="0">
                  <a:solidFill>
                    <a:srgbClr val="99CCFF"/>
                  </a:solidFill>
                  <a:latin typeface="Arial" pitchFamily="34" charset="0"/>
                </a:rPr>
                <a:t>97%</a:t>
              </a:r>
              <a:r>
                <a:rPr lang="es-DO" altLang="en-US" sz="2000" dirty="0">
                  <a:solidFill>
                    <a:srgbClr val="FFFFFF"/>
                  </a:solidFill>
                  <a:latin typeface="Arial" pitchFamily="34" charset="0"/>
                </a:rPr>
                <a:t> de la huella es invisible, o sea relacionado con los productos comprados en </a:t>
              </a:r>
              <a:r>
                <a:rPr lang="es-DO" altLang="en-US" sz="2000" dirty="0">
                  <a:solidFill>
                    <a:srgbClr val="99CCFF"/>
                  </a:solidFill>
                  <a:latin typeface="Arial" pitchFamily="34" charset="0"/>
                </a:rPr>
                <a:t>tiendas</a:t>
              </a:r>
              <a:r>
                <a:rPr lang="es-DO" altLang="en-US" sz="2000" dirty="0">
                  <a:solidFill>
                    <a:srgbClr val="FFFFFF"/>
                  </a:solidFill>
                  <a:latin typeface="Arial" pitchFamily="34" charset="0"/>
                </a:rPr>
                <a:t>.</a:t>
              </a:r>
              <a:r>
                <a:rPr lang="es-DO" altLang="en-US" sz="2000" b="1" dirty="0">
                  <a:solidFill>
                    <a:srgbClr val="000000"/>
                  </a:solidFill>
                  <a:latin typeface="Arial" pitchFamily="34" charset="0"/>
                </a:rPr>
                <a:t> </a:t>
              </a:r>
            </a:p>
            <a:p>
              <a:pPr eaLnBrk="0" fontAlgn="base" hangingPunct="0">
                <a:spcBef>
                  <a:spcPct val="0"/>
                </a:spcBef>
                <a:spcAft>
                  <a:spcPct val="0"/>
                </a:spcAft>
              </a:pPr>
              <a:endParaRPr lang="es-DO" altLang="en-US" sz="2000" b="1" dirty="0">
                <a:solidFill>
                  <a:srgbClr val="000000"/>
                </a:solidFill>
                <a:latin typeface="Arial" pitchFamily="34" charset="0"/>
              </a:endParaRPr>
            </a:p>
            <a:p>
              <a:pPr eaLnBrk="0" fontAlgn="base" hangingPunct="0">
                <a:spcBef>
                  <a:spcPct val="0"/>
                </a:spcBef>
                <a:spcAft>
                  <a:spcPct val="0"/>
                </a:spcAft>
              </a:pPr>
              <a:r>
                <a:rPr lang="es-DO" altLang="en-US" sz="2000" dirty="0">
                  <a:solidFill>
                    <a:srgbClr val="FFFFFF"/>
                  </a:solidFill>
                  <a:latin typeface="Arial" pitchFamily="34" charset="0"/>
                  <a:cs typeface="Arial" pitchFamily="34" charset="0"/>
                </a:rPr>
                <a:t>	3,400 litros/día para productos agrícolas</a:t>
              </a:r>
            </a:p>
            <a:p>
              <a:pPr eaLnBrk="0" fontAlgn="base" hangingPunct="0">
                <a:spcBef>
                  <a:spcPct val="0"/>
                </a:spcBef>
                <a:spcAft>
                  <a:spcPct val="0"/>
                </a:spcAft>
              </a:pPr>
              <a:r>
                <a:rPr lang="es-DO" altLang="en-US" sz="2000" dirty="0">
                  <a:solidFill>
                    <a:srgbClr val="FFFFFF"/>
                  </a:solidFill>
                  <a:latin typeface="Arial" pitchFamily="34" charset="0"/>
                  <a:cs typeface="Arial" pitchFamily="34" charset="0"/>
                </a:rPr>
                <a:t>	1,100 litros/día para productos industriales</a:t>
              </a:r>
              <a:endParaRPr lang="es-DO" altLang="en-US" sz="2000" dirty="0">
                <a:solidFill>
                  <a:srgbClr val="000000"/>
                </a:solidFill>
                <a:latin typeface="Arial" pitchFamily="34" charset="0"/>
              </a:endParaRPr>
            </a:p>
            <a:p>
              <a:pPr eaLnBrk="0" fontAlgn="base" hangingPunct="0">
                <a:spcBef>
                  <a:spcPct val="0"/>
                </a:spcBef>
                <a:spcAft>
                  <a:spcPct val="0"/>
                </a:spcAft>
              </a:pPr>
              <a:endParaRPr lang="en-GB" altLang="en-US" dirty="0">
                <a:solidFill>
                  <a:srgbClr val="000000"/>
                </a:solidFill>
                <a:latin typeface="Arial" pitchFamily="34" charset="0"/>
              </a:endParaRPr>
            </a:p>
          </p:txBody>
        </p:sp>
      </p:grpSp>
      <p:pic>
        <p:nvPicPr>
          <p:cNvPr id="11" name="Picture 2" descr="logo - Copy.png"/>
          <p:cNvPicPr>
            <a:picLocks noChangeAspect="1" noChangeArrowheads="1"/>
          </p:cNvPicPr>
          <p:nvPr/>
        </p:nvPicPr>
        <p:blipFill rotWithShape="1">
          <a:blip r:embed="rId5" cstate="print">
            <a:clrChange>
              <a:clrFrom>
                <a:srgbClr val="FFFEFD"/>
              </a:clrFrom>
              <a:clrTo>
                <a:srgbClr val="FFFEFD">
                  <a:alpha val="0"/>
                </a:srgbClr>
              </a:clrTo>
            </a:clrChange>
            <a:extLst>
              <a:ext uri="{28A0092B-C50C-407E-A947-70E740481C1C}">
                <a14:useLocalDpi xmlns:a14="http://schemas.microsoft.com/office/drawing/2010/main" val="0"/>
              </a:ext>
            </a:extLst>
          </a:blip>
          <a:srcRect b="31227"/>
          <a:stretch/>
        </p:blipFill>
        <p:spPr bwMode="auto">
          <a:xfrm>
            <a:off x="6106363" y="6366943"/>
            <a:ext cx="2488996" cy="3273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2410770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8F8F8"/>
        </a:solidFill>
        <a:effectLst/>
      </p:bgPr>
    </p:bg>
    <p:spTree>
      <p:nvGrpSpPr>
        <p:cNvPr id="1" name=""/>
        <p:cNvGrpSpPr/>
        <p:nvPr/>
      </p:nvGrpSpPr>
      <p:grpSpPr>
        <a:xfrm>
          <a:off x="0" y="0"/>
          <a:ext cx="0" cy="0"/>
          <a:chOff x="0" y="0"/>
          <a:chExt cx="0" cy="0"/>
        </a:xfrm>
      </p:grpSpPr>
      <p:sp>
        <p:nvSpPr>
          <p:cNvPr id="27650" name="Tekstvak 4"/>
          <p:cNvSpPr txBox="1">
            <a:spLocks noChangeArrowheads="1"/>
          </p:cNvSpPr>
          <p:nvPr/>
        </p:nvSpPr>
        <p:spPr bwMode="auto">
          <a:xfrm>
            <a:off x="0" y="142875"/>
            <a:ext cx="9144000" cy="10001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r" eaLnBrk="0" fontAlgn="base" hangingPunct="0">
              <a:spcBef>
                <a:spcPct val="0"/>
              </a:spcBef>
              <a:spcAft>
                <a:spcPct val="0"/>
              </a:spcAft>
              <a:defRPr sz="2400">
                <a:solidFill>
                  <a:schemeClr val="tx1"/>
                </a:solidFill>
                <a:latin typeface="Times New Roman" pitchFamily="18" charset="0"/>
              </a:defRPr>
            </a:lvl6pPr>
            <a:lvl7pPr marL="2971800" indent="-228600" algn="r" eaLnBrk="0" fontAlgn="base" hangingPunct="0">
              <a:spcBef>
                <a:spcPct val="0"/>
              </a:spcBef>
              <a:spcAft>
                <a:spcPct val="0"/>
              </a:spcAft>
              <a:defRPr sz="2400">
                <a:solidFill>
                  <a:schemeClr val="tx1"/>
                </a:solidFill>
                <a:latin typeface="Times New Roman" pitchFamily="18" charset="0"/>
              </a:defRPr>
            </a:lvl7pPr>
            <a:lvl8pPr marL="3429000" indent="-228600" algn="r" eaLnBrk="0" fontAlgn="base" hangingPunct="0">
              <a:spcBef>
                <a:spcPct val="0"/>
              </a:spcBef>
              <a:spcAft>
                <a:spcPct val="0"/>
              </a:spcAft>
              <a:defRPr sz="2400">
                <a:solidFill>
                  <a:schemeClr val="tx1"/>
                </a:solidFill>
                <a:latin typeface="Times New Roman" pitchFamily="18" charset="0"/>
              </a:defRPr>
            </a:lvl8pPr>
            <a:lvl9pPr marL="3886200" indent="-228600" algn="r" eaLnBrk="0" fontAlgn="base" hangingPunct="0">
              <a:spcBef>
                <a:spcPct val="0"/>
              </a:spcBef>
              <a:spcAft>
                <a:spcPct val="0"/>
              </a:spcAft>
              <a:defRPr sz="2400">
                <a:solidFill>
                  <a:schemeClr val="tx1"/>
                </a:solidFill>
                <a:latin typeface="Times New Roman" pitchFamily="18" charset="0"/>
              </a:defRPr>
            </a:lvl9pPr>
          </a:lstStyle>
          <a:p>
            <a:pPr algn="ctr" eaLnBrk="0" fontAlgn="base" hangingPunct="0">
              <a:spcBef>
                <a:spcPct val="0"/>
              </a:spcBef>
              <a:spcAft>
                <a:spcPct val="0"/>
              </a:spcAft>
            </a:pPr>
            <a:r>
              <a:rPr lang="en-GB" altLang="en-US" sz="2600" dirty="0" err="1">
                <a:solidFill>
                  <a:srgbClr val="000000"/>
                </a:solidFill>
                <a:latin typeface="Arial" charset="0"/>
              </a:rPr>
              <a:t>Huella</a:t>
            </a:r>
            <a:r>
              <a:rPr lang="en-GB" altLang="en-US" sz="2600" dirty="0">
                <a:solidFill>
                  <a:srgbClr val="000000"/>
                </a:solidFill>
                <a:latin typeface="Arial" charset="0"/>
              </a:rPr>
              <a:t> de </a:t>
            </a:r>
            <a:r>
              <a:rPr lang="en-GB" altLang="en-US" sz="2600" dirty="0" err="1">
                <a:solidFill>
                  <a:srgbClr val="000000"/>
                </a:solidFill>
                <a:latin typeface="Arial" charset="0"/>
              </a:rPr>
              <a:t>agua</a:t>
            </a:r>
            <a:r>
              <a:rPr lang="en-GB" altLang="en-US" sz="2600" dirty="0">
                <a:solidFill>
                  <a:srgbClr val="000000"/>
                </a:solidFill>
                <a:latin typeface="Arial" charset="0"/>
              </a:rPr>
              <a:t> </a:t>
            </a:r>
            <a:r>
              <a:rPr lang="en-GB" altLang="en-US" sz="2600" dirty="0" err="1">
                <a:solidFill>
                  <a:srgbClr val="000000"/>
                </a:solidFill>
                <a:latin typeface="Arial" charset="0"/>
              </a:rPr>
              <a:t>biocombustibles</a:t>
            </a:r>
            <a:r>
              <a:rPr lang="en-GB" altLang="en-US" sz="2600" dirty="0">
                <a:solidFill>
                  <a:srgbClr val="000000"/>
                </a:solidFill>
                <a:latin typeface="Arial" charset="0"/>
              </a:rPr>
              <a:t> de </a:t>
            </a:r>
            <a:r>
              <a:rPr lang="en-GB" altLang="en-US" sz="2600" dirty="0" err="1">
                <a:solidFill>
                  <a:srgbClr val="000000"/>
                </a:solidFill>
                <a:latin typeface="Arial" charset="0"/>
              </a:rPr>
              <a:t>cultivos</a:t>
            </a:r>
            <a:r>
              <a:rPr lang="en-GB" altLang="en-US" sz="2600" dirty="0">
                <a:solidFill>
                  <a:srgbClr val="000000"/>
                </a:solidFill>
                <a:latin typeface="Arial" charset="0"/>
              </a:rPr>
              <a:t> [</a:t>
            </a:r>
            <a:r>
              <a:rPr lang="en-GB" altLang="en-US" sz="2600" dirty="0" err="1">
                <a:solidFill>
                  <a:srgbClr val="000000"/>
                </a:solidFill>
                <a:latin typeface="Arial" charset="0"/>
              </a:rPr>
              <a:t>litro</a:t>
            </a:r>
            <a:r>
              <a:rPr lang="en-GB" altLang="en-US" sz="2600" dirty="0">
                <a:solidFill>
                  <a:srgbClr val="000000"/>
                </a:solidFill>
                <a:latin typeface="Arial" charset="0"/>
              </a:rPr>
              <a:t>/</a:t>
            </a:r>
            <a:r>
              <a:rPr lang="en-GB" altLang="en-US" sz="2600" dirty="0" err="1">
                <a:solidFill>
                  <a:srgbClr val="000000"/>
                </a:solidFill>
                <a:latin typeface="Arial" charset="0"/>
              </a:rPr>
              <a:t>litro</a:t>
            </a:r>
            <a:r>
              <a:rPr lang="en-GB" altLang="en-US" sz="2600" dirty="0">
                <a:solidFill>
                  <a:srgbClr val="000000"/>
                </a:solidFill>
                <a:latin typeface="Arial" charset="0"/>
              </a:rPr>
              <a:t>]</a:t>
            </a:r>
          </a:p>
        </p:txBody>
      </p:sp>
      <p:pic>
        <p:nvPicPr>
          <p:cNvPr id="2765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2875" y="1347788"/>
            <a:ext cx="8858250" cy="536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2" name="Rectangle 1045"/>
          <p:cNvSpPr>
            <a:spLocks noChangeArrowheads="1"/>
          </p:cNvSpPr>
          <p:nvPr/>
        </p:nvSpPr>
        <p:spPr bwMode="auto">
          <a:xfrm>
            <a:off x="3733800" y="6553200"/>
            <a:ext cx="541020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tabLst>
                <a:tab pos="0" algn="l"/>
              </a:tabLst>
              <a:defRPr sz="2400">
                <a:solidFill>
                  <a:schemeClr val="tx1"/>
                </a:solidFill>
                <a:latin typeface="Times New Roman" pitchFamily="18" charset="0"/>
              </a:defRPr>
            </a:lvl1pPr>
            <a:lvl2pPr marL="742950" indent="-285750">
              <a:tabLst>
                <a:tab pos="0" algn="l"/>
              </a:tabLst>
              <a:defRPr sz="2400">
                <a:solidFill>
                  <a:schemeClr val="tx1"/>
                </a:solidFill>
                <a:latin typeface="Times New Roman" pitchFamily="18" charset="0"/>
              </a:defRPr>
            </a:lvl2pPr>
            <a:lvl3pPr marL="1143000" indent="-228600">
              <a:tabLst>
                <a:tab pos="0" algn="l"/>
              </a:tabLst>
              <a:defRPr sz="2400">
                <a:solidFill>
                  <a:schemeClr val="tx1"/>
                </a:solidFill>
                <a:latin typeface="Times New Roman" pitchFamily="18" charset="0"/>
              </a:defRPr>
            </a:lvl3pPr>
            <a:lvl4pPr marL="1600200" indent="-228600">
              <a:tabLst>
                <a:tab pos="0" algn="l"/>
              </a:tabLst>
              <a:defRPr sz="2400">
                <a:solidFill>
                  <a:schemeClr val="tx1"/>
                </a:solidFill>
                <a:latin typeface="Times New Roman" pitchFamily="18" charset="0"/>
              </a:defRPr>
            </a:lvl4pPr>
            <a:lvl5pPr marL="2057400" indent="-228600">
              <a:tabLst>
                <a:tab pos="0" algn="l"/>
              </a:tabLst>
              <a:defRPr sz="2400">
                <a:solidFill>
                  <a:schemeClr val="tx1"/>
                </a:solidFill>
                <a:latin typeface="Times New Roman" pitchFamily="18" charset="0"/>
              </a:defRPr>
            </a:lvl5pPr>
            <a:lvl6pPr marL="2514600" indent="-228600" algn="r" eaLnBrk="0" fontAlgn="base" hangingPunct="0">
              <a:spcBef>
                <a:spcPct val="0"/>
              </a:spcBef>
              <a:spcAft>
                <a:spcPct val="0"/>
              </a:spcAft>
              <a:tabLst>
                <a:tab pos="0" algn="l"/>
              </a:tabLst>
              <a:defRPr sz="2400">
                <a:solidFill>
                  <a:schemeClr val="tx1"/>
                </a:solidFill>
                <a:latin typeface="Times New Roman" pitchFamily="18" charset="0"/>
              </a:defRPr>
            </a:lvl6pPr>
            <a:lvl7pPr marL="2971800" indent="-228600" algn="r" eaLnBrk="0" fontAlgn="base" hangingPunct="0">
              <a:spcBef>
                <a:spcPct val="0"/>
              </a:spcBef>
              <a:spcAft>
                <a:spcPct val="0"/>
              </a:spcAft>
              <a:tabLst>
                <a:tab pos="0" algn="l"/>
              </a:tabLst>
              <a:defRPr sz="2400">
                <a:solidFill>
                  <a:schemeClr val="tx1"/>
                </a:solidFill>
                <a:latin typeface="Times New Roman" pitchFamily="18" charset="0"/>
              </a:defRPr>
            </a:lvl7pPr>
            <a:lvl8pPr marL="3429000" indent="-228600" algn="r" eaLnBrk="0" fontAlgn="base" hangingPunct="0">
              <a:spcBef>
                <a:spcPct val="0"/>
              </a:spcBef>
              <a:spcAft>
                <a:spcPct val="0"/>
              </a:spcAft>
              <a:tabLst>
                <a:tab pos="0" algn="l"/>
              </a:tabLst>
              <a:defRPr sz="2400">
                <a:solidFill>
                  <a:schemeClr val="tx1"/>
                </a:solidFill>
                <a:latin typeface="Times New Roman" pitchFamily="18" charset="0"/>
              </a:defRPr>
            </a:lvl8pPr>
            <a:lvl9pPr marL="3886200" indent="-228600" algn="r" eaLnBrk="0" fontAlgn="base" hangingPunct="0">
              <a:spcBef>
                <a:spcPct val="0"/>
              </a:spcBef>
              <a:spcAft>
                <a:spcPct val="0"/>
              </a:spcAft>
              <a:tabLst>
                <a:tab pos="0" algn="l"/>
              </a:tabLst>
              <a:defRPr sz="2400">
                <a:solidFill>
                  <a:schemeClr val="tx1"/>
                </a:solidFill>
                <a:latin typeface="Times New Roman" pitchFamily="18" charset="0"/>
              </a:defRPr>
            </a:lvl9pPr>
          </a:lstStyle>
          <a:p>
            <a:pPr algn="r" eaLnBrk="0" fontAlgn="base" hangingPunct="0">
              <a:lnSpc>
                <a:spcPct val="80000"/>
              </a:lnSpc>
              <a:spcBef>
                <a:spcPct val="20000"/>
              </a:spcBef>
              <a:spcAft>
                <a:spcPct val="0"/>
              </a:spcAft>
              <a:buClr>
                <a:srgbClr val="CCFFFF"/>
              </a:buClr>
              <a:buSzPct val="80000"/>
              <a:buFont typeface="Monotype Sorts" pitchFamily="2" charset="2"/>
              <a:buNone/>
            </a:pPr>
            <a:r>
              <a:rPr lang="nl-NL" altLang="en-US" sz="1200">
                <a:solidFill>
                  <a:srgbClr val="000000"/>
                </a:solidFill>
                <a:latin typeface="Arial" charset="0"/>
              </a:rPr>
              <a:t>[Gerbens-Leenes, Hoekstra &amp; Van der Meer, 2009]</a:t>
            </a:r>
            <a:endParaRPr lang="en-GB" altLang="en-US" sz="1200">
              <a:solidFill>
                <a:srgbClr val="000000"/>
              </a:solidFill>
              <a:latin typeface="Arial" charset="0"/>
            </a:endParaRPr>
          </a:p>
        </p:txBody>
      </p:sp>
      <p:sp>
        <p:nvSpPr>
          <p:cNvPr id="2" name="Rectangular Callout 1"/>
          <p:cNvSpPr/>
          <p:nvPr/>
        </p:nvSpPr>
        <p:spPr>
          <a:xfrm>
            <a:off x="2084388" y="2708275"/>
            <a:ext cx="2160587" cy="1512888"/>
          </a:xfrm>
          <a:prstGeom prst="wedgeRectCallout">
            <a:avLst>
              <a:gd name="adj1" fmla="val -54033"/>
              <a:gd name="adj2" fmla="val 94513"/>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r>
              <a:rPr lang="en-GB" sz="2000" dirty="0">
                <a:solidFill>
                  <a:srgbClr val="000000"/>
                </a:solidFill>
              </a:rPr>
              <a:t>Car driving on bio-ethanol from sugar beet:</a:t>
            </a:r>
          </a:p>
          <a:p>
            <a:pPr algn="ctr" eaLnBrk="0" fontAlgn="base" hangingPunct="0">
              <a:spcBef>
                <a:spcPct val="0"/>
              </a:spcBef>
              <a:spcAft>
                <a:spcPct val="0"/>
              </a:spcAft>
              <a:defRPr/>
            </a:pPr>
            <a:r>
              <a:rPr lang="en-GB" sz="2000" dirty="0">
                <a:solidFill>
                  <a:srgbClr val="000000"/>
                </a:solidFill>
              </a:rPr>
              <a:t>40-210 litre/km</a:t>
            </a:r>
          </a:p>
        </p:txBody>
      </p:sp>
    </p:spTree>
    <p:extLst>
      <p:ext uri="{BB962C8B-B14F-4D97-AF65-F5344CB8AC3E}">
        <p14:creationId xmlns:p14="http://schemas.microsoft.com/office/powerpoint/2010/main" val="15801122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4818" name="Group 2"/>
          <p:cNvGrpSpPr>
            <a:grpSpLocks/>
          </p:cNvGrpSpPr>
          <p:nvPr/>
        </p:nvGrpSpPr>
        <p:grpSpPr bwMode="auto">
          <a:xfrm>
            <a:off x="1712913" y="914400"/>
            <a:ext cx="4495800" cy="3927475"/>
            <a:chOff x="345" y="768"/>
            <a:chExt cx="2016" cy="2082"/>
          </a:xfrm>
        </p:grpSpPr>
        <p:sp>
          <p:nvSpPr>
            <p:cNvPr id="34853" name="AutoShape 3"/>
            <p:cNvSpPr>
              <a:spLocks noChangeArrowheads="1"/>
            </p:cNvSpPr>
            <p:nvPr/>
          </p:nvSpPr>
          <p:spPr bwMode="auto">
            <a:xfrm rot="-5400000">
              <a:off x="995" y="754"/>
              <a:ext cx="672" cy="1947"/>
            </a:xfrm>
            <a:prstGeom prst="downArrow">
              <a:avLst>
                <a:gd name="adj1" fmla="val 75602"/>
                <a:gd name="adj2" fmla="val 76940"/>
              </a:avLst>
            </a:prstGeom>
            <a:solidFill>
              <a:srgbClr val="99CC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r" eaLnBrk="0" fontAlgn="base" hangingPunct="0">
                <a:spcBef>
                  <a:spcPct val="0"/>
                </a:spcBef>
                <a:spcAft>
                  <a:spcPct val="0"/>
                </a:spcAft>
                <a:defRPr sz="2400">
                  <a:solidFill>
                    <a:schemeClr val="tx1"/>
                  </a:solidFill>
                  <a:latin typeface="Times New Roman" pitchFamily="18" charset="0"/>
                </a:defRPr>
              </a:lvl6pPr>
              <a:lvl7pPr marL="2971800" indent="-228600" algn="r" eaLnBrk="0" fontAlgn="base" hangingPunct="0">
                <a:spcBef>
                  <a:spcPct val="0"/>
                </a:spcBef>
                <a:spcAft>
                  <a:spcPct val="0"/>
                </a:spcAft>
                <a:defRPr sz="2400">
                  <a:solidFill>
                    <a:schemeClr val="tx1"/>
                  </a:solidFill>
                  <a:latin typeface="Times New Roman" pitchFamily="18" charset="0"/>
                </a:defRPr>
              </a:lvl7pPr>
              <a:lvl8pPr marL="3429000" indent="-228600" algn="r" eaLnBrk="0" fontAlgn="base" hangingPunct="0">
                <a:spcBef>
                  <a:spcPct val="0"/>
                </a:spcBef>
                <a:spcAft>
                  <a:spcPct val="0"/>
                </a:spcAft>
                <a:defRPr sz="2400">
                  <a:solidFill>
                    <a:schemeClr val="tx1"/>
                  </a:solidFill>
                  <a:latin typeface="Times New Roman" pitchFamily="18" charset="0"/>
                </a:defRPr>
              </a:lvl8pPr>
              <a:lvl9pPr marL="3886200" indent="-228600" algn="r" eaLnBrk="0" fontAlgn="base" hangingPunct="0">
                <a:spcBef>
                  <a:spcPct val="0"/>
                </a:spcBef>
                <a:spcAft>
                  <a:spcPct val="0"/>
                </a:spcAft>
                <a:defRPr sz="2400">
                  <a:solidFill>
                    <a:schemeClr val="tx1"/>
                  </a:solidFill>
                  <a:latin typeface="Times New Roman" pitchFamily="18" charset="0"/>
                </a:defRPr>
              </a:lvl9pPr>
            </a:lstStyle>
            <a:p>
              <a:pPr algn="r" eaLnBrk="0" fontAlgn="base" hangingPunct="0">
                <a:spcBef>
                  <a:spcPct val="0"/>
                </a:spcBef>
                <a:spcAft>
                  <a:spcPct val="0"/>
                </a:spcAft>
              </a:pPr>
              <a:endParaRPr lang="en-GB" altLang="en-US">
                <a:solidFill>
                  <a:srgbClr val="000000"/>
                </a:solidFill>
              </a:endParaRPr>
            </a:p>
          </p:txBody>
        </p:sp>
        <p:sp>
          <p:nvSpPr>
            <p:cNvPr id="34854" name="AutoShape 4"/>
            <p:cNvSpPr>
              <a:spLocks noChangeArrowheads="1"/>
            </p:cNvSpPr>
            <p:nvPr/>
          </p:nvSpPr>
          <p:spPr bwMode="auto">
            <a:xfrm rot="5400000" flipH="1">
              <a:off x="312" y="801"/>
              <a:ext cx="2082" cy="201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17694720 60000 65536"/>
                <a:gd name="T13" fmla="*/ 11796480 60000 65536"/>
                <a:gd name="T14" fmla="*/ 11796480 60000 65536"/>
                <a:gd name="T15" fmla="*/ 5898240 60000 65536"/>
                <a:gd name="T16" fmla="*/ 0 60000 65536"/>
                <a:gd name="T17" fmla="*/ 0 60000 65536"/>
                <a:gd name="T18" fmla="*/ 0 w 21600"/>
                <a:gd name="T19" fmla="*/ 16211 h 21600"/>
                <a:gd name="T20" fmla="*/ 20874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8269" y="0"/>
                  </a:moveTo>
                  <a:lnTo>
                    <a:pt x="14938" y="6160"/>
                  </a:lnTo>
                  <a:lnTo>
                    <a:pt x="15665" y="6160"/>
                  </a:lnTo>
                  <a:lnTo>
                    <a:pt x="15665" y="16211"/>
                  </a:lnTo>
                  <a:lnTo>
                    <a:pt x="0" y="16211"/>
                  </a:lnTo>
                  <a:lnTo>
                    <a:pt x="0" y="21600"/>
                  </a:lnTo>
                  <a:lnTo>
                    <a:pt x="20873" y="21600"/>
                  </a:lnTo>
                  <a:lnTo>
                    <a:pt x="20873" y="6160"/>
                  </a:lnTo>
                  <a:lnTo>
                    <a:pt x="21600" y="6160"/>
                  </a:lnTo>
                  <a:lnTo>
                    <a:pt x="18269" y="0"/>
                  </a:lnTo>
                  <a:close/>
                </a:path>
              </a:pathLst>
            </a:custGeom>
            <a:solidFill>
              <a:srgbClr val="99CC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r" eaLnBrk="0" fontAlgn="base" hangingPunct="0">
                <a:spcBef>
                  <a:spcPct val="0"/>
                </a:spcBef>
                <a:spcAft>
                  <a:spcPct val="0"/>
                </a:spcAft>
              </a:pPr>
              <a:endParaRPr lang="en-US" sz="2400">
                <a:solidFill>
                  <a:srgbClr val="000000"/>
                </a:solidFill>
                <a:latin typeface="Times New Roman" pitchFamily="18" charset="0"/>
              </a:endParaRPr>
            </a:p>
          </p:txBody>
        </p:sp>
      </p:grpSp>
      <p:grpSp>
        <p:nvGrpSpPr>
          <p:cNvPr id="3" name="Group 5"/>
          <p:cNvGrpSpPr>
            <a:grpSpLocks/>
          </p:cNvGrpSpPr>
          <p:nvPr/>
        </p:nvGrpSpPr>
        <p:grpSpPr bwMode="auto">
          <a:xfrm>
            <a:off x="3190875" y="838200"/>
            <a:ext cx="2981325" cy="4038600"/>
            <a:chOff x="2523" y="990"/>
            <a:chExt cx="1362" cy="2113"/>
          </a:xfrm>
        </p:grpSpPr>
        <p:sp>
          <p:nvSpPr>
            <p:cNvPr id="34851" name="AutoShape 6"/>
            <p:cNvSpPr>
              <a:spLocks noChangeArrowheads="1"/>
            </p:cNvSpPr>
            <p:nvPr/>
          </p:nvSpPr>
          <p:spPr bwMode="auto">
            <a:xfrm rot="5400000" flipH="1">
              <a:off x="2469" y="1700"/>
              <a:ext cx="1463" cy="134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17694720 60000 65536"/>
                <a:gd name="T13" fmla="*/ 11796480 60000 65536"/>
                <a:gd name="T14" fmla="*/ 11796480 60000 65536"/>
                <a:gd name="T15" fmla="*/ 5898240 60000 65536"/>
                <a:gd name="T16" fmla="*/ 0 60000 65536"/>
                <a:gd name="T17" fmla="*/ 0 60000 65536"/>
                <a:gd name="T18" fmla="*/ 0 w 21600"/>
                <a:gd name="T19" fmla="*/ 13323 h 21600"/>
                <a:gd name="T20" fmla="*/ 20567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624" y="0"/>
                  </a:moveTo>
                  <a:lnTo>
                    <a:pt x="11648" y="9096"/>
                  </a:lnTo>
                  <a:lnTo>
                    <a:pt x="12682" y="9096"/>
                  </a:lnTo>
                  <a:lnTo>
                    <a:pt x="12682" y="13320"/>
                  </a:lnTo>
                  <a:lnTo>
                    <a:pt x="0" y="13320"/>
                  </a:lnTo>
                  <a:lnTo>
                    <a:pt x="0" y="21600"/>
                  </a:lnTo>
                  <a:lnTo>
                    <a:pt x="20566" y="21600"/>
                  </a:lnTo>
                  <a:lnTo>
                    <a:pt x="20566" y="9096"/>
                  </a:lnTo>
                  <a:lnTo>
                    <a:pt x="21600" y="9096"/>
                  </a:lnTo>
                  <a:lnTo>
                    <a:pt x="16624" y="0"/>
                  </a:lnTo>
                  <a:close/>
                </a:path>
              </a:pathLst>
            </a:custGeom>
            <a:solidFill>
              <a:srgbClr val="CC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r" eaLnBrk="0" fontAlgn="base" hangingPunct="0">
                <a:spcBef>
                  <a:spcPct val="0"/>
                </a:spcBef>
                <a:spcAft>
                  <a:spcPct val="0"/>
                </a:spcAft>
              </a:pPr>
              <a:endParaRPr lang="en-US" sz="2400">
                <a:solidFill>
                  <a:srgbClr val="000000"/>
                </a:solidFill>
                <a:latin typeface="Times New Roman" pitchFamily="18" charset="0"/>
              </a:endParaRPr>
            </a:p>
          </p:txBody>
        </p:sp>
        <p:sp>
          <p:nvSpPr>
            <p:cNvPr id="34852" name="AutoShape 7"/>
            <p:cNvSpPr>
              <a:spLocks noChangeArrowheads="1"/>
            </p:cNvSpPr>
            <p:nvPr/>
          </p:nvSpPr>
          <p:spPr bwMode="auto">
            <a:xfrm rot="5400000" flipH="1">
              <a:off x="2472" y="1041"/>
              <a:ext cx="1463" cy="1362"/>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17694720 60000 65536"/>
                <a:gd name="T13" fmla="*/ 11796480 60000 65536"/>
                <a:gd name="T14" fmla="*/ 11796480 60000 65536"/>
                <a:gd name="T15" fmla="*/ 5898240 60000 65536"/>
                <a:gd name="T16" fmla="*/ 0 60000 65536"/>
                <a:gd name="T17" fmla="*/ 0 60000 65536"/>
                <a:gd name="T18" fmla="*/ 0 w 21600"/>
                <a:gd name="T19" fmla="*/ 13369 h 21600"/>
                <a:gd name="T20" fmla="*/ 20316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447" y="0"/>
                  </a:moveTo>
                  <a:lnTo>
                    <a:pt x="11294" y="9112"/>
                  </a:lnTo>
                  <a:lnTo>
                    <a:pt x="12579" y="9112"/>
                  </a:lnTo>
                  <a:lnTo>
                    <a:pt x="12579" y="13375"/>
                  </a:lnTo>
                  <a:lnTo>
                    <a:pt x="0" y="13375"/>
                  </a:lnTo>
                  <a:lnTo>
                    <a:pt x="0" y="21600"/>
                  </a:lnTo>
                  <a:lnTo>
                    <a:pt x="20315" y="21600"/>
                  </a:lnTo>
                  <a:lnTo>
                    <a:pt x="20315" y="9112"/>
                  </a:lnTo>
                  <a:lnTo>
                    <a:pt x="21600" y="9112"/>
                  </a:lnTo>
                  <a:lnTo>
                    <a:pt x="16447" y="0"/>
                  </a:lnTo>
                  <a:close/>
                </a:path>
              </a:pathLst>
            </a:custGeom>
            <a:solidFill>
              <a:srgbClr val="CC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r" eaLnBrk="0" fontAlgn="base" hangingPunct="0">
                <a:spcBef>
                  <a:spcPct val="0"/>
                </a:spcBef>
                <a:spcAft>
                  <a:spcPct val="0"/>
                </a:spcAft>
              </a:pPr>
              <a:endParaRPr lang="en-US" sz="2400">
                <a:solidFill>
                  <a:srgbClr val="000000"/>
                </a:solidFill>
                <a:latin typeface="Times New Roman" pitchFamily="18" charset="0"/>
              </a:endParaRPr>
            </a:p>
          </p:txBody>
        </p:sp>
      </p:grpSp>
      <p:sp>
        <p:nvSpPr>
          <p:cNvPr id="34820" name="Text Box 8"/>
          <p:cNvSpPr txBox="1">
            <a:spLocks noChangeArrowheads="1"/>
          </p:cNvSpPr>
          <p:nvPr/>
        </p:nvSpPr>
        <p:spPr bwMode="auto">
          <a:xfrm>
            <a:off x="6273800" y="1309688"/>
            <a:ext cx="22987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r" eaLnBrk="0" fontAlgn="base" hangingPunct="0">
              <a:spcBef>
                <a:spcPct val="0"/>
              </a:spcBef>
              <a:spcAft>
                <a:spcPct val="0"/>
              </a:spcAft>
              <a:defRPr sz="2400">
                <a:solidFill>
                  <a:schemeClr val="tx1"/>
                </a:solidFill>
                <a:latin typeface="Times New Roman" pitchFamily="18" charset="0"/>
              </a:defRPr>
            </a:lvl6pPr>
            <a:lvl7pPr marL="2971800" indent="-228600" algn="r" eaLnBrk="0" fontAlgn="base" hangingPunct="0">
              <a:spcBef>
                <a:spcPct val="0"/>
              </a:spcBef>
              <a:spcAft>
                <a:spcPct val="0"/>
              </a:spcAft>
              <a:defRPr sz="2400">
                <a:solidFill>
                  <a:schemeClr val="tx1"/>
                </a:solidFill>
                <a:latin typeface="Times New Roman" pitchFamily="18" charset="0"/>
              </a:defRPr>
            </a:lvl7pPr>
            <a:lvl8pPr marL="3429000" indent="-228600" algn="r" eaLnBrk="0" fontAlgn="base" hangingPunct="0">
              <a:spcBef>
                <a:spcPct val="0"/>
              </a:spcBef>
              <a:spcAft>
                <a:spcPct val="0"/>
              </a:spcAft>
              <a:defRPr sz="2400">
                <a:solidFill>
                  <a:schemeClr val="tx1"/>
                </a:solidFill>
                <a:latin typeface="Times New Roman" pitchFamily="18" charset="0"/>
              </a:defRPr>
            </a:lvl8pPr>
            <a:lvl9pPr marL="3886200" indent="-228600" algn="r" eaLnBrk="0" fontAlgn="base" hangingPunct="0">
              <a:spcBef>
                <a:spcPct val="0"/>
              </a:spcBef>
              <a:spcAft>
                <a:spcPct val="0"/>
              </a:spcAft>
              <a:defRPr sz="2400">
                <a:solidFill>
                  <a:schemeClr val="tx1"/>
                </a:solidFill>
                <a:latin typeface="Times New Roman" pitchFamily="18" charset="0"/>
              </a:defRPr>
            </a:lvl9pPr>
          </a:lstStyle>
          <a:p>
            <a:pPr fontAlgn="base">
              <a:spcBef>
                <a:spcPct val="50000"/>
              </a:spcBef>
              <a:spcAft>
                <a:spcPct val="0"/>
              </a:spcAft>
            </a:pPr>
            <a:r>
              <a:rPr lang="en-US" altLang="en-US" dirty="0" err="1">
                <a:solidFill>
                  <a:srgbClr val="000000"/>
                </a:solidFill>
                <a:latin typeface="Arial" charset="0"/>
              </a:rPr>
              <a:t>Consumo</a:t>
            </a:r>
            <a:endParaRPr lang="en-US" altLang="en-US" dirty="0">
              <a:solidFill>
                <a:srgbClr val="000000"/>
              </a:solidFill>
              <a:latin typeface="Arial" charset="0"/>
            </a:endParaRPr>
          </a:p>
        </p:txBody>
      </p:sp>
      <p:sp>
        <p:nvSpPr>
          <p:cNvPr id="34821" name="Text Box 9"/>
          <p:cNvSpPr txBox="1">
            <a:spLocks noChangeArrowheads="1"/>
          </p:cNvSpPr>
          <p:nvPr/>
        </p:nvSpPr>
        <p:spPr bwMode="auto">
          <a:xfrm>
            <a:off x="6186488" y="2540000"/>
            <a:ext cx="2286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r" eaLnBrk="0" fontAlgn="base" hangingPunct="0">
              <a:spcBef>
                <a:spcPct val="0"/>
              </a:spcBef>
              <a:spcAft>
                <a:spcPct val="0"/>
              </a:spcAft>
              <a:defRPr sz="2400">
                <a:solidFill>
                  <a:schemeClr val="tx1"/>
                </a:solidFill>
                <a:latin typeface="Times New Roman" pitchFamily="18" charset="0"/>
              </a:defRPr>
            </a:lvl6pPr>
            <a:lvl7pPr marL="2971800" indent="-228600" algn="r" eaLnBrk="0" fontAlgn="base" hangingPunct="0">
              <a:spcBef>
                <a:spcPct val="0"/>
              </a:spcBef>
              <a:spcAft>
                <a:spcPct val="0"/>
              </a:spcAft>
              <a:defRPr sz="2400">
                <a:solidFill>
                  <a:schemeClr val="tx1"/>
                </a:solidFill>
                <a:latin typeface="Times New Roman" pitchFamily="18" charset="0"/>
              </a:defRPr>
            </a:lvl7pPr>
            <a:lvl8pPr marL="3429000" indent="-228600" algn="r" eaLnBrk="0" fontAlgn="base" hangingPunct="0">
              <a:spcBef>
                <a:spcPct val="0"/>
              </a:spcBef>
              <a:spcAft>
                <a:spcPct val="0"/>
              </a:spcAft>
              <a:defRPr sz="2400">
                <a:solidFill>
                  <a:schemeClr val="tx1"/>
                </a:solidFill>
                <a:latin typeface="Times New Roman" pitchFamily="18" charset="0"/>
              </a:defRPr>
            </a:lvl8pPr>
            <a:lvl9pPr marL="3886200" indent="-228600" algn="r" eaLnBrk="0" fontAlgn="base" hangingPunct="0">
              <a:spcBef>
                <a:spcPct val="0"/>
              </a:spcBef>
              <a:spcAft>
                <a:spcPct val="0"/>
              </a:spcAft>
              <a:defRPr sz="2400">
                <a:solidFill>
                  <a:schemeClr val="tx1"/>
                </a:solidFill>
                <a:latin typeface="Times New Roman" pitchFamily="18" charset="0"/>
              </a:defRPr>
            </a:lvl9pPr>
          </a:lstStyle>
          <a:p>
            <a:pPr fontAlgn="base">
              <a:spcBef>
                <a:spcPct val="50000"/>
              </a:spcBef>
              <a:spcAft>
                <a:spcPct val="0"/>
              </a:spcAft>
            </a:pPr>
            <a:r>
              <a:rPr lang="en-US" altLang="en-US" dirty="0" err="1">
                <a:solidFill>
                  <a:srgbClr val="000000"/>
                </a:solidFill>
                <a:latin typeface="Arial" charset="0"/>
              </a:rPr>
              <a:t>Exportación</a:t>
            </a:r>
            <a:endParaRPr lang="en-US" altLang="en-US" dirty="0">
              <a:solidFill>
                <a:srgbClr val="000000"/>
              </a:solidFill>
              <a:latin typeface="Arial" charset="0"/>
            </a:endParaRPr>
          </a:p>
        </p:txBody>
      </p:sp>
      <p:sp>
        <p:nvSpPr>
          <p:cNvPr id="34822" name="Text Box 10"/>
          <p:cNvSpPr txBox="1">
            <a:spLocks noChangeArrowheads="1"/>
          </p:cNvSpPr>
          <p:nvPr/>
        </p:nvSpPr>
        <p:spPr bwMode="auto">
          <a:xfrm rot="10800000">
            <a:off x="1978839" y="5032375"/>
            <a:ext cx="553998" cy="182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r" eaLnBrk="0" fontAlgn="base" hangingPunct="0">
              <a:spcBef>
                <a:spcPct val="0"/>
              </a:spcBef>
              <a:spcAft>
                <a:spcPct val="0"/>
              </a:spcAft>
              <a:defRPr sz="2400">
                <a:solidFill>
                  <a:schemeClr val="tx1"/>
                </a:solidFill>
                <a:latin typeface="Times New Roman" pitchFamily="18" charset="0"/>
              </a:defRPr>
            </a:lvl6pPr>
            <a:lvl7pPr marL="2971800" indent="-228600" algn="r" eaLnBrk="0" fontAlgn="base" hangingPunct="0">
              <a:spcBef>
                <a:spcPct val="0"/>
              </a:spcBef>
              <a:spcAft>
                <a:spcPct val="0"/>
              </a:spcAft>
              <a:defRPr sz="2400">
                <a:solidFill>
                  <a:schemeClr val="tx1"/>
                </a:solidFill>
                <a:latin typeface="Times New Roman" pitchFamily="18" charset="0"/>
              </a:defRPr>
            </a:lvl7pPr>
            <a:lvl8pPr marL="3429000" indent="-228600" algn="r" eaLnBrk="0" fontAlgn="base" hangingPunct="0">
              <a:spcBef>
                <a:spcPct val="0"/>
              </a:spcBef>
              <a:spcAft>
                <a:spcPct val="0"/>
              </a:spcAft>
              <a:defRPr sz="2400">
                <a:solidFill>
                  <a:schemeClr val="tx1"/>
                </a:solidFill>
                <a:latin typeface="Times New Roman" pitchFamily="18" charset="0"/>
              </a:defRPr>
            </a:lvl8pPr>
            <a:lvl9pPr marL="3886200" indent="-228600" algn="r" eaLnBrk="0" fontAlgn="base" hangingPunct="0">
              <a:spcBef>
                <a:spcPct val="0"/>
              </a:spcBef>
              <a:spcAft>
                <a:spcPct val="0"/>
              </a:spcAft>
              <a:defRPr sz="2400">
                <a:solidFill>
                  <a:schemeClr val="tx1"/>
                </a:solidFill>
                <a:latin typeface="Times New Roman" pitchFamily="18" charset="0"/>
              </a:defRPr>
            </a:lvl9pPr>
          </a:lstStyle>
          <a:p>
            <a:pPr algn="r" fontAlgn="base">
              <a:spcBef>
                <a:spcPct val="50000"/>
              </a:spcBef>
              <a:spcAft>
                <a:spcPct val="0"/>
              </a:spcAft>
            </a:pPr>
            <a:r>
              <a:rPr lang="en-US" altLang="en-US" dirty="0" err="1">
                <a:solidFill>
                  <a:srgbClr val="000000"/>
                </a:solidFill>
                <a:latin typeface="Arial" charset="0"/>
              </a:rPr>
              <a:t>Producción</a:t>
            </a:r>
            <a:endParaRPr lang="en-US" altLang="en-US" dirty="0">
              <a:solidFill>
                <a:srgbClr val="000000"/>
              </a:solidFill>
              <a:latin typeface="Arial" charset="0"/>
            </a:endParaRPr>
          </a:p>
        </p:txBody>
      </p:sp>
      <p:sp>
        <p:nvSpPr>
          <p:cNvPr id="34823" name="Text Box 11"/>
          <p:cNvSpPr txBox="1">
            <a:spLocks noChangeArrowheads="1"/>
          </p:cNvSpPr>
          <p:nvPr/>
        </p:nvSpPr>
        <p:spPr bwMode="auto">
          <a:xfrm rot="10800000">
            <a:off x="3469501" y="5076825"/>
            <a:ext cx="553998"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r" eaLnBrk="0" fontAlgn="base" hangingPunct="0">
              <a:spcBef>
                <a:spcPct val="0"/>
              </a:spcBef>
              <a:spcAft>
                <a:spcPct val="0"/>
              </a:spcAft>
              <a:defRPr sz="2400">
                <a:solidFill>
                  <a:schemeClr val="tx1"/>
                </a:solidFill>
                <a:latin typeface="Times New Roman" pitchFamily="18" charset="0"/>
              </a:defRPr>
            </a:lvl6pPr>
            <a:lvl7pPr marL="2971800" indent="-228600" algn="r" eaLnBrk="0" fontAlgn="base" hangingPunct="0">
              <a:spcBef>
                <a:spcPct val="0"/>
              </a:spcBef>
              <a:spcAft>
                <a:spcPct val="0"/>
              </a:spcAft>
              <a:defRPr sz="2400">
                <a:solidFill>
                  <a:schemeClr val="tx1"/>
                </a:solidFill>
                <a:latin typeface="Times New Roman" pitchFamily="18" charset="0"/>
              </a:defRPr>
            </a:lvl7pPr>
            <a:lvl8pPr marL="3429000" indent="-228600" algn="r" eaLnBrk="0" fontAlgn="base" hangingPunct="0">
              <a:spcBef>
                <a:spcPct val="0"/>
              </a:spcBef>
              <a:spcAft>
                <a:spcPct val="0"/>
              </a:spcAft>
              <a:defRPr sz="2400">
                <a:solidFill>
                  <a:schemeClr val="tx1"/>
                </a:solidFill>
                <a:latin typeface="Times New Roman" pitchFamily="18" charset="0"/>
              </a:defRPr>
            </a:lvl8pPr>
            <a:lvl9pPr marL="3886200" indent="-228600" algn="r" eaLnBrk="0" fontAlgn="base" hangingPunct="0">
              <a:spcBef>
                <a:spcPct val="0"/>
              </a:spcBef>
              <a:spcAft>
                <a:spcPct val="0"/>
              </a:spcAft>
              <a:defRPr sz="2400">
                <a:solidFill>
                  <a:schemeClr val="tx1"/>
                </a:solidFill>
                <a:latin typeface="Times New Roman" pitchFamily="18" charset="0"/>
              </a:defRPr>
            </a:lvl9pPr>
          </a:lstStyle>
          <a:p>
            <a:pPr algn="r" fontAlgn="base">
              <a:spcBef>
                <a:spcPct val="50000"/>
              </a:spcBef>
              <a:spcAft>
                <a:spcPct val="0"/>
              </a:spcAft>
            </a:pPr>
            <a:r>
              <a:rPr lang="en-US" altLang="en-US" dirty="0" err="1">
                <a:solidFill>
                  <a:srgbClr val="000000"/>
                </a:solidFill>
                <a:latin typeface="Arial" charset="0"/>
              </a:rPr>
              <a:t>Importación</a:t>
            </a:r>
            <a:endParaRPr lang="en-US" altLang="en-US" dirty="0">
              <a:solidFill>
                <a:srgbClr val="000000"/>
              </a:solidFill>
              <a:latin typeface="Arial" charset="0"/>
            </a:endParaRPr>
          </a:p>
        </p:txBody>
      </p:sp>
      <p:grpSp>
        <p:nvGrpSpPr>
          <p:cNvPr id="4" name="Group 12"/>
          <p:cNvGrpSpPr>
            <a:grpSpLocks/>
          </p:cNvGrpSpPr>
          <p:nvPr/>
        </p:nvGrpSpPr>
        <p:grpSpPr bwMode="auto">
          <a:xfrm>
            <a:off x="1676400" y="990600"/>
            <a:ext cx="4457700" cy="3687763"/>
            <a:chOff x="327" y="1099"/>
            <a:chExt cx="1974" cy="1931"/>
          </a:xfrm>
        </p:grpSpPr>
        <p:sp>
          <p:nvSpPr>
            <p:cNvPr id="34830" name="Rectangle 13"/>
            <p:cNvSpPr>
              <a:spLocks noChangeAspect="1" noChangeArrowheads="1"/>
            </p:cNvSpPr>
            <p:nvPr/>
          </p:nvSpPr>
          <p:spPr bwMode="auto">
            <a:xfrm>
              <a:off x="327" y="1099"/>
              <a:ext cx="537" cy="537"/>
            </a:xfrm>
            <a:prstGeom prst="rect">
              <a:avLst/>
            </a:prstGeom>
            <a:noFill/>
            <a:ln w="9525">
              <a:solidFill>
                <a:srgbClr val="000000"/>
              </a:solidFill>
              <a:prstDash val="dash"/>
              <a:miter lim="800000"/>
              <a:headEnd/>
              <a:tailEnd/>
            </a:ln>
            <a:extLst>
              <a:ext uri="{909E8E84-426E-40DD-AFC4-6F175D3DCCD1}">
                <a14:hiddenFill xmlns:a14="http://schemas.microsoft.com/office/drawing/2010/main">
                  <a:solidFill>
                    <a:srgbClr val="FFFFFF"/>
                  </a:solidFill>
                </a14:hiddenFill>
              </a:ext>
            </a:extLst>
          </p:spPr>
          <p:txBody>
            <a:bodyPr tIns="162000"/>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r" eaLnBrk="0" fontAlgn="base" hangingPunct="0">
                <a:spcBef>
                  <a:spcPct val="0"/>
                </a:spcBef>
                <a:spcAft>
                  <a:spcPct val="0"/>
                </a:spcAft>
                <a:defRPr sz="2400">
                  <a:solidFill>
                    <a:schemeClr val="tx1"/>
                  </a:solidFill>
                  <a:latin typeface="Times New Roman" pitchFamily="18" charset="0"/>
                </a:defRPr>
              </a:lvl6pPr>
              <a:lvl7pPr marL="2971800" indent="-228600" algn="r" eaLnBrk="0" fontAlgn="base" hangingPunct="0">
                <a:spcBef>
                  <a:spcPct val="0"/>
                </a:spcBef>
                <a:spcAft>
                  <a:spcPct val="0"/>
                </a:spcAft>
                <a:defRPr sz="2400">
                  <a:solidFill>
                    <a:schemeClr val="tx1"/>
                  </a:solidFill>
                  <a:latin typeface="Times New Roman" pitchFamily="18" charset="0"/>
                </a:defRPr>
              </a:lvl7pPr>
              <a:lvl8pPr marL="3429000" indent="-228600" algn="r" eaLnBrk="0" fontAlgn="base" hangingPunct="0">
                <a:spcBef>
                  <a:spcPct val="0"/>
                </a:spcBef>
                <a:spcAft>
                  <a:spcPct val="0"/>
                </a:spcAft>
                <a:defRPr sz="2400">
                  <a:solidFill>
                    <a:schemeClr val="tx1"/>
                  </a:solidFill>
                  <a:latin typeface="Times New Roman" pitchFamily="18" charset="0"/>
                </a:defRPr>
              </a:lvl8pPr>
              <a:lvl9pPr marL="3886200" indent="-228600" algn="r" eaLnBrk="0" fontAlgn="base" hangingPunct="0">
                <a:spcBef>
                  <a:spcPct val="0"/>
                </a:spcBef>
                <a:spcAft>
                  <a:spcPct val="0"/>
                </a:spcAft>
                <a:defRPr sz="2400">
                  <a:solidFill>
                    <a:schemeClr val="tx1"/>
                  </a:solidFill>
                  <a:latin typeface="Times New Roman" pitchFamily="18" charset="0"/>
                </a:defRPr>
              </a:lvl9pPr>
            </a:lstStyle>
            <a:p>
              <a:pPr algn="ctr" fontAlgn="base">
                <a:spcBef>
                  <a:spcPct val="0"/>
                </a:spcBef>
                <a:spcAft>
                  <a:spcPct val="0"/>
                </a:spcAft>
              </a:pPr>
              <a:r>
                <a:rPr lang="en-US" altLang="en-US" sz="1600" dirty="0" err="1">
                  <a:solidFill>
                    <a:srgbClr val="000000"/>
                  </a:solidFill>
                  <a:latin typeface="Arial" charset="0"/>
                </a:rPr>
                <a:t>huella</a:t>
              </a:r>
              <a:endParaRPr lang="en-US" altLang="en-US" sz="1600" dirty="0">
                <a:solidFill>
                  <a:srgbClr val="000000"/>
                </a:solidFill>
                <a:latin typeface="Arial" charset="0"/>
              </a:endParaRPr>
            </a:p>
            <a:p>
              <a:pPr algn="ctr" fontAlgn="base">
                <a:spcBef>
                  <a:spcPct val="0"/>
                </a:spcBef>
                <a:spcAft>
                  <a:spcPct val="0"/>
                </a:spcAft>
              </a:pPr>
              <a:r>
                <a:rPr lang="en-US" altLang="en-US" sz="1600" dirty="0">
                  <a:solidFill>
                    <a:srgbClr val="000000"/>
                  </a:solidFill>
                  <a:latin typeface="Arial" charset="0"/>
                </a:rPr>
                <a:t>de </a:t>
              </a:r>
              <a:r>
                <a:rPr lang="en-US" altLang="en-US" sz="1600" dirty="0" err="1">
                  <a:solidFill>
                    <a:srgbClr val="000000"/>
                  </a:solidFill>
                  <a:latin typeface="Arial" charset="0"/>
                </a:rPr>
                <a:t>agua</a:t>
              </a:r>
              <a:endParaRPr lang="en-US" altLang="en-US" sz="1600" dirty="0">
                <a:solidFill>
                  <a:srgbClr val="000000"/>
                </a:solidFill>
                <a:latin typeface="Arial" charset="0"/>
              </a:endParaRPr>
            </a:p>
            <a:p>
              <a:pPr algn="ctr" fontAlgn="base">
                <a:spcBef>
                  <a:spcPct val="0"/>
                </a:spcBef>
                <a:spcAft>
                  <a:spcPct val="0"/>
                </a:spcAft>
              </a:pPr>
              <a:r>
                <a:rPr lang="en-US" altLang="en-US" sz="1600" dirty="0" err="1">
                  <a:solidFill>
                    <a:srgbClr val="000000"/>
                  </a:solidFill>
                  <a:latin typeface="Arial" charset="0"/>
                </a:rPr>
                <a:t>interno</a:t>
              </a:r>
              <a:endParaRPr lang="en-US" altLang="en-US" sz="1600" dirty="0">
                <a:solidFill>
                  <a:srgbClr val="000000"/>
                </a:solidFill>
                <a:latin typeface="Arial" charset="0"/>
              </a:endParaRPr>
            </a:p>
          </p:txBody>
        </p:sp>
        <p:sp>
          <p:nvSpPr>
            <p:cNvPr id="34831" name="Rectangle 14"/>
            <p:cNvSpPr>
              <a:spLocks noChangeAspect="1" noChangeArrowheads="1"/>
            </p:cNvSpPr>
            <p:nvPr/>
          </p:nvSpPr>
          <p:spPr bwMode="auto">
            <a:xfrm>
              <a:off x="997" y="1099"/>
              <a:ext cx="537" cy="537"/>
            </a:xfrm>
            <a:prstGeom prst="rect">
              <a:avLst/>
            </a:prstGeom>
            <a:noFill/>
            <a:ln w="9525">
              <a:solidFill>
                <a:srgbClr val="000000"/>
              </a:solidFill>
              <a:prstDash val="dash"/>
              <a:miter lim="800000"/>
              <a:headEnd/>
              <a:tailEnd/>
            </a:ln>
            <a:extLst>
              <a:ext uri="{909E8E84-426E-40DD-AFC4-6F175D3DCCD1}">
                <a14:hiddenFill xmlns:a14="http://schemas.microsoft.com/office/drawing/2010/main">
                  <a:solidFill>
                    <a:srgbClr val="FFFFFF"/>
                  </a:solidFill>
                </a14:hiddenFill>
              </a:ext>
            </a:extLst>
          </p:spPr>
          <p:txBody>
            <a:bodyPr tIns="162000"/>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r" eaLnBrk="0" fontAlgn="base" hangingPunct="0">
                <a:spcBef>
                  <a:spcPct val="0"/>
                </a:spcBef>
                <a:spcAft>
                  <a:spcPct val="0"/>
                </a:spcAft>
                <a:defRPr sz="2400">
                  <a:solidFill>
                    <a:schemeClr val="tx1"/>
                  </a:solidFill>
                  <a:latin typeface="Times New Roman" pitchFamily="18" charset="0"/>
                </a:defRPr>
              </a:lvl6pPr>
              <a:lvl7pPr marL="2971800" indent="-228600" algn="r" eaLnBrk="0" fontAlgn="base" hangingPunct="0">
                <a:spcBef>
                  <a:spcPct val="0"/>
                </a:spcBef>
                <a:spcAft>
                  <a:spcPct val="0"/>
                </a:spcAft>
                <a:defRPr sz="2400">
                  <a:solidFill>
                    <a:schemeClr val="tx1"/>
                  </a:solidFill>
                  <a:latin typeface="Times New Roman" pitchFamily="18" charset="0"/>
                </a:defRPr>
              </a:lvl7pPr>
              <a:lvl8pPr marL="3429000" indent="-228600" algn="r" eaLnBrk="0" fontAlgn="base" hangingPunct="0">
                <a:spcBef>
                  <a:spcPct val="0"/>
                </a:spcBef>
                <a:spcAft>
                  <a:spcPct val="0"/>
                </a:spcAft>
                <a:defRPr sz="2400">
                  <a:solidFill>
                    <a:schemeClr val="tx1"/>
                  </a:solidFill>
                  <a:latin typeface="Times New Roman" pitchFamily="18" charset="0"/>
                </a:defRPr>
              </a:lvl8pPr>
              <a:lvl9pPr marL="3886200" indent="-228600" algn="r" eaLnBrk="0" fontAlgn="base" hangingPunct="0">
                <a:spcBef>
                  <a:spcPct val="0"/>
                </a:spcBef>
                <a:spcAft>
                  <a:spcPct val="0"/>
                </a:spcAft>
                <a:defRPr sz="2400">
                  <a:solidFill>
                    <a:schemeClr val="tx1"/>
                  </a:solidFill>
                  <a:latin typeface="Times New Roman" pitchFamily="18" charset="0"/>
                </a:defRPr>
              </a:lvl9pPr>
            </a:lstStyle>
            <a:p>
              <a:pPr algn="ctr" fontAlgn="base">
                <a:spcBef>
                  <a:spcPct val="0"/>
                </a:spcBef>
                <a:spcAft>
                  <a:spcPct val="0"/>
                </a:spcAft>
              </a:pPr>
              <a:r>
                <a:rPr lang="en-US" altLang="en-US" sz="1600" dirty="0" err="1">
                  <a:solidFill>
                    <a:srgbClr val="000000"/>
                  </a:solidFill>
                  <a:latin typeface="Arial" charset="0"/>
                </a:rPr>
                <a:t>Huella</a:t>
              </a:r>
              <a:r>
                <a:rPr lang="en-US" altLang="en-US" sz="1600" dirty="0">
                  <a:solidFill>
                    <a:srgbClr val="000000"/>
                  </a:solidFill>
                  <a:latin typeface="Arial" charset="0"/>
                </a:rPr>
                <a:t> de </a:t>
              </a:r>
              <a:r>
                <a:rPr lang="en-US" altLang="en-US" sz="1600" dirty="0" err="1">
                  <a:solidFill>
                    <a:srgbClr val="000000"/>
                  </a:solidFill>
                  <a:latin typeface="Arial" charset="0"/>
                </a:rPr>
                <a:t>agua</a:t>
              </a:r>
              <a:r>
                <a:rPr lang="en-US" altLang="en-US" sz="1600" dirty="0">
                  <a:solidFill>
                    <a:srgbClr val="000000"/>
                  </a:solidFill>
                  <a:latin typeface="Arial" charset="0"/>
                </a:rPr>
                <a:t> </a:t>
              </a:r>
              <a:r>
                <a:rPr lang="en-US" altLang="en-US" sz="1600" dirty="0" err="1">
                  <a:solidFill>
                    <a:srgbClr val="000000"/>
                  </a:solidFill>
                  <a:latin typeface="Arial" charset="0"/>
                </a:rPr>
                <a:t>externo</a:t>
              </a:r>
              <a:endParaRPr lang="en-US" altLang="en-US" sz="1600" dirty="0">
                <a:solidFill>
                  <a:srgbClr val="000000"/>
                </a:solidFill>
                <a:latin typeface="Arial" charset="0"/>
              </a:endParaRPr>
            </a:p>
            <a:p>
              <a:pPr algn="ctr" fontAlgn="base">
                <a:spcBef>
                  <a:spcPct val="0"/>
                </a:spcBef>
                <a:spcAft>
                  <a:spcPct val="0"/>
                </a:spcAft>
              </a:pPr>
              <a:endParaRPr lang="en-US" altLang="en-US" sz="1600" baseline="-25000" dirty="0">
                <a:solidFill>
                  <a:srgbClr val="000000"/>
                </a:solidFill>
                <a:latin typeface="Arial" charset="0"/>
              </a:endParaRPr>
            </a:p>
          </p:txBody>
        </p:sp>
        <p:sp>
          <p:nvSpPr>
            <p:cNvPr id="34832" name="Rectangle 15"/>
            <p:cNvSpPr>
              <a:spLocks noChangeAspect="1" noChangeArrowheads="1"/>
            </p:cNvSpPr>
            <p:nvPr/>
          </p:nvSpPr>
          <p:spPr bwMode="auto">
            <a:xfrm>
              <a:off x="1722" y="1099"/>
              <a:ext cx="537" cy="53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tIns="162000"/>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r" eaLnBrk="0" fontAlgn="base" hangingPunct="0">
                <a:spcBef>
                  <a:spcPct val="0"/>
                </a:spcBef>
                <a:spcAft>
                  <a:spcPct val="0"/>
                </a:spcAft>
                <a:defRPr sz="2400">
                  <a:solidFill>
                    <a:schemeClr val="tx1"/>
                  </a:solidFill>
                  <a:latin typeface="Times New Roman" pitchFamily="18" charset="0"/>
                </a:defRPr>
              </a:lvl6pPr>
              <a:lvl7pPr marL="2971800" indent="-228600" algn="r" eaLnBrk="0" fontAlgn="base" hangingPunct="0">
                <a:spcBef>
                  <a:spcPct val="0"/>
                </a:spcBef>
                <a:spcAft>
                  <a:spcPct val="0"/>
                </a:spcAft>
                <a:defRPr sz="2400">
                  <a:solidFill>
                    <a:schemeClr val="tx1"/>
                  </a:solidFill>
                  <a:latin typeface="Times New Roman" pitchFamily="18" charset="0"/>
                </a:defRPr>
              </a:lvl7pPr>
              <a:lvl8pPr marL="3429000" indent="-228600" algn="r" eaLnBrk="0" fontAlgn="base" hangingPunct="0">
                <a:spcBef>
                  <a:spcPct val="0"/>
                </a:spcBef>
                <a:spcAft>
                  <a:spcPct val="0"/>
                </a:spcAft>
                <a:defRPr sz="2400">
                  <a:solidFill>
                    <a:schemeClr val="tx1"/>
                  </a:solidFill>
                  <a:latin typeface="Times New Roman" pitchFamily="18" charset="0"/>
                </a:defRPr>
              </a:lvl8pPr>
              <a:lvl9pPr marL="3886200" indent="-228600" algn="r" eaLnBrk="0" fontAlgn="base" hangingPunct="0">
                <a:spcBef>
                  <a:spcPct val="0"/>
                </a:spcBef>
                <a:spcAft>
                  <a:spcPct val="0"/>
                </a:spcAft>
                <a:defRPr sz="2400">
                  <a:solidFill>
                    <a:schemeClr val="tx1"/>
                  </a:solidFill>
                  <a:latin typeface="Times New Roman" pitchFamily="18" charset="0"/>
                </a:defRPr>
              </a:lvl9pPr>
            </a:lstStyle>
            <a:p>
              <a:pPr algn="ctr" fontAlgn="base">
                <a:spcBef>
                  <a:spcPct val="0"/>
                </a:spcBef>
                <a:spcAft>
                  <a:spcPct val="0"/>
                </a:spcAft>
              </a:pPr>
              <a:r>
                <a:rPr lang="en-US" altLang="en-US" sz="1600" dirty="0">
                  <a:solidFill>
                    <a:srgbClr val="000000"/>
                  </a:solidFill>
                  <a:latin typeface="Arial" charset="0"/>
                </a:rPr>
                <a:t>HA de </a:t>
              </a:r>
              <a:r>
                <a:rPr lang="en-US" altLang="en-US" sz="1600" dirty="0" err="1">
                  <a:solidFill>
                    <a:srgbClr val="000000"/>
                  </a:solidFill>
                  <a:latin typeface="Arial" charset="0"/>
                </a:rPr>
                <a:t>consumo</a:t>
              </a:r>
              <a:r>
                <a:rPr lang="en-US" altLang="en-US" sz="1600" dirty="0">
                  <a:solidFill>
                    <a:srgbClr val="000000"/>
                  </a:solidFill>
                  <a:latin typeface="Arial" charset="0"/>
                </a:rPr>
                <a:t> national</a:t>
              </a:r>
            </a:p>
          </p:txBody>
        </p:sp>
        <p:sp>
          <p:nvSpPr>
            <p:cNvPr id="34833" name="Rectangle 16"/>
            <p:cNvSpPr>
              <a:spLocks noChangeAspect="1" noChangeArrowheads="1"/>
            </p:cNvSpPr>
            <p:nvPr/>
          </p:nvSpPr>
          <p:spPr bwMode="auto">
            <a:xfrm>
              <a:off x="327" y="1742"/>
              <a:ext cx="537" cy="537"/>
            </a:xfrm>
            <a:prstGeom prst="rect">
              <a:avLst/>
            </a:prstGeom>
            <a:noFill/>
            <a:ln w="9525">
              <a:solidFill>
                <a:srgbClr val="000000"/>
              </a:solidFill>
              <a:prstDash val="dash"/>
              <a:miter lim="800000"/>
              <a:headEnd/>
              <a:tailEnd/>
            </a:ln>
            <a:extLst>
              <a:ext uri="{909E8E84-426E-40DD-AFC4-6F175D3DCCD1}">
                <a14:hiddenFill xmlns:a14="http://schemas.microsoft.com/office/drawing/2010/main">
                  <a:solidFill>
                    <a:srgbClr val="FFFFFF"/>
                  </a:solidFill>
                </a14:hiddenFill>
              </a:ext>
            </a:extLst>
          </p:spPr>
          <p:txBody>
            <a:bodyPr tIns="162000"/>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r" eaLnBrk="0" fontAlgn="base" hangingPunct="0">
                <a:spcBef>
                  <a:spcPct val="0"/>
                </a:spcBef>
                <a:spcAft>
                  <a:spcPct val="0"/>
                </a:spcAft>
                <a:defRPr sz="2400">
                  <a:solidFill>
                    <a:schemeClr val="tx1"/>
                  </a:solidFill>
                  <a:latin typeface="Times New Roman" pitchFamily="18" charset="0"/>
                </a:defRPr>
              </a:lvl6pPr>
              <a:lvl7pPr marL="2971800" indent="-228600" algn="r" eaLnBrk="0" fontAlgn="base" hangingPunct="0">
                <a:spcBef>
                  <a:spcPct val="0"/>
                </a:spcBef>
                <a:spcAft>
                  <a:spcPct val="0"/>
                </a:spcAft>
                <a:defRPr sz="2400">
                  <a:solidFill>
                    <a:schemeClr val="tx1"/>
                  </a:solidFill>
                  <a:latin typeface="Times New Roman" pitchFamily="18" charset="0"/>
                </a:defRPr>
              </a:lvl7pPr>
              <a:lvl8pPr marL="3429000" indent="-228600" algn="r" eaLnBrk="0" fontAlgn="base" hangingPunct="0">
                <a:spcBef>
                  <a:spcPct val="0"/>
                </a:spcBef>
                <a:spcAft>
                  <a:spcPct val="0"/>
                </a:spcAft>
                <a:defRPr sz="2400">
                  <a:solidFill>
                    <a:schemeClr val="tx1"/>
                  </a:solidFill>
                  <a:latin typeface="Times New Roman" pitchFamily="18" charset="0"/>
                </a:defRPr>
              </a:lvl8pPr>
              <a:lvl9pPr marL="3886200" indent="-228600" algn="r" eaLnBrk="0" fontAlgn="base" hangingPunct="0">
                <a:spcBef>
                  <a:spcPct val="0"/>
                </a:spcBef>
                <a:spcAft>
                  <a:spcPct val="0"/>
                </a:spcAft>
                <a:defRPr sz="2400">
                  <a:solidFill>
                    <a:schemeClr val="tx1"/>
                  </a:solidFill>
                  <a:latin typeface="Times New Roman" pitchFamily="18" charset="0"/>
                </a:defRPr>
              </a:lvl9pPr>
            </a:lstStyle>
            <a:p>
              <a:pPr algn="ctr" fontAlgn="base">
                <a:spcBef>
                  <a:spcPct val="0"/>
                </a:spcBef>
                <a:spcAft>
                  <a:spcPct val="0"/>
                </a:spcAft>
              </a:pPr>
              <a:r>
                <a:rPr lang="en-US" altLang="en-US" sz="1600" dirty="0">
                  <a:solidFill>
                    <a:srgbClr val="000000"/>
                  </a:solidFill>
                  <a:latin typeface="Arial" charset="0"/>
                </a:rPr>
                <a:t>Agua para </a:t>
              </a:r>
              <a:r>
                <a:rPr lang="en-US" altLang="en-US" sz="1600" dirty="0" err="1">
                  <a:solidFill>
                    <a:srgbClr val="000000"/>
                  </a:solidFill>
                  <a:latin typeface="Arial" charset="0"/>
                </a:rPr>
                <a:t>exportacion</a:t>
              </a:r>
              <a:endParaRPr lang="en-US" altLang="en-US" sz="1600" baseline="-25000" dirty="0">
                <a:solidFill>
                  <a:srgbClr val="000000"/>
                </a:solidFill>
                <a:latin typeface="Arial" charset="0"/>
              </a:endParaRPr>
            </a:p>
          </p:txBody>
        </p:sp>
        <p:sp>
          <p:nvSpPr>
            <p:cNvPr id="34834" name="Rectangle 17"/>
            <p:cNvSpPr>
              <a:spLocks noChangeAspect="1" noChangeArrowheads="1"/>
            </p:cNvSpPr>
            <p:nvPr/>
          </p:nvSpPr>
          <p:spPr bwMode="auto">
            <a:xfrm>
              <a:off x="989" y="1742"/>
              <a:ext cx="537" cy="537"/>
            </a:xfrm>
            <a:prstGeom prst="rect">
              <a:avLst/>
            </a:prstGeom>
            <a:noFill/>
            <a:ln w="9525">
              <a:solidFill>
                <a:srgbClr val="000000"/>
              </a:solidFill>
              <a:prstDash val="dash"/>
              <a:miter lim="800000"/>
              <a:headEnd/>
              <a:tailEnd/>
            </a:ln>
            <a:extLst>
              <a:ext uri="{909E8E84-426E-40DD-AFC4-6F175D3DCCD1}">
                <a14:hiddenFill xmlns:a14="http://schemas.microsoft.com/office/drawing/2010/main">
                  <a:solidFill>
                    <a:srgbClr val="FFFFFF"/>
                  </a:solidFill>
                </a14:hiddenFill>
              </a:ext>
            </a:extLst>
          </p:spPr>
          <p:txBody>
            <a:bodyPr tIns="162000"/>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r" eaLnBrk="0" fontAlgn="base" hangingPunct="0">
                <a:spcBef>
                  <a:spcPct val="0"/>
                </a:spcBef>
                <a:spcAft>
                  <a:spcPct val="0"/>
                </a:spcAft>
                <a:defRPr sz="2400">
                  <a:solidFill>
                    <a:schemeClr val="tx1"/>
                  </a:solidFill>
                  <a:latin typeface="Times New Roman" pitchFamily="18" charset="0"/>
                </a:defRPr>
              </a:lvl6pPr>
              <a:lvl7pPr marL="2971800" indent="-228600" algn="r" eaLnBrk="0" fontAlgn="base" hangingPunct="0">
                <a:spcBef>
                  <a:spcPct val="0"/>
                </a:spcBef>
                <a:spcAft>
                  <a:spcPct val="0"/>
                </a:spcAft>
                <a:defRPr sz="2400">
                  <a:solidFill>
                    <a:schemeClr val="tx1"/>
                  </a:solidFill>
                  <a:latin typeface="Times New Roman" pitchFamily="18" charset="0"/>
                </a:defRPr>
              </a:lvl7pPr>
              <a:lvl8pPr marL="3429000" indent="-228600" algn="r" eaLnBrk="0" fontAlgn="base" hangingPunct="0">
                <a:spcBef>
                  <a:spcPct val="0"/>
                </a:spcBef>
                <a:spcAft>
                  <a:spcPct val="0"/>
                </a:spcAft>
                <a:defRPr sz="2400">
                  <a:solidFill>
                    <a:schemeClr val="tx1"/>
                  </a:solidFill>
                  <a:latin typeface="Times New Roman" pitchFamily="18" charset="0"/>
                </a:defRPr>
              </a:lvl8pPr>
              <a:lvl9pPr marL="3886200" indent="-228600" algn="r" eaLnBrk="0" fontAlgn="base" hangingPunct="0">
                <a:spcBef>
                  <a:spcPct val="0"/>
                </a:spcBef>
                <a:spcAft>
                  <a:spcPct val="0"/>
                </a:spcAft>
                <a:defRPr sz="2400">
                  <a:solidFill>
                    <a:schemeClr val="tx1"/>
                  </a:solidFill>
                  <a:latin typeface="Times New Roman" pitchFamily="18" charset="0"/>
                </a:defRPr>
              </a:lvl9pPr>
            </a:lstStyle>
            <a:p>
              <a:pPr algn="ctr" fontAlgn="base">
                <a:spcBef>
                  <a:spcPct val="0"/>
                </a:spcBef>
                <a:spcAft>
                  <a:spcPct val="0"/>
                </a:spcAft>
              </a:pPr>
              <a:r>
                <a:rPr lang="en-US" altLang="en-US" sz="1400" dirty="0">
                  <a:solidFill>
                    <a:srgbClr val="000000"/>
                  </a:solidFill>
                  <a:latin typeface="Arial" charset="0"/>
                </a:rPr>
                <a:t>Agua Virtual </a:t>
              </a:r>
              <a:r>
                <a:rPr lang="en-US" altLang="en-US" sz="1400" dirty="0" err="1">
                  <a:solidFill>
                    <a:srgbClr val="000000"/>
                  </a:solidFill>
                  <a:latin typeface="Arial" charset="0"/>
                </a:rPr>
                <a:t>importada</a:t>
              </a:r>
              <a:r>
                <a:rPr lang="en-US" altLang="en-US" sz="1400" dirty="0">
                  <a:solidFill>
                    <a:srgbClr val="000000"/>
                  </a:solidFill>
                  <a:latin typeface="Arial" charset="0"/>
                </a:rPr>
                <a:t> para </a:t>
              </a:r>
              <a:r>
                <a:rPr lang="en-US" altLang="en-US" sz="1400" dirty="0" err="1">
                  <a:solidFill>
                    <a:srgbClr val="000000"/>
                  </a:solidFill>
                  <a:latin typeface="Arial" charset="0"/>
                </a:rPr>
                <a:t>exportacion</a:t>
              </a:r>
              <a:endParaRPr lang="en-US" altLang="en-US" sz="1400" dirty="0">
                <a:solidFill>
                  <a:srgbClr val="000000"/>
                </a:solidFill>
                <a:latin typeface="Arial" charset="0"/>
              </a:endParaRPr>
            </a:p>
          </p:txBody>
        </p:sp>
        <p:sp>
          <p:nvSpPr>
            <p:cNvPr id="34835" name="Rectangle 18"/>
            <p:cNvSpPr>
              <a:spLocks noChangeAspect="1" noChangeArrowheads="1"/>
            </p:cNvSpPr>
            <p:nvPr/>
          </p:nvSpPr>
          <p:spPr bwMode="auto">
            <a:xfrm>
              <a:off x="1722" y="1742"/>
              <a:ext cx="537" cy="53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tIns="162000"/>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r" eaLnBrk="0" fontAlgn="base" hangingPunct="0">
                <a:spcBef>
                  <a:spcPct val="0"/>
                </a:spcBef>
                <a:spcAft>
                  <a:spcPct val="0"/>
                </a:spcAft>
                <a:defRPr sz="2400">
                  <a:solidFill>
                    <a:schemeClr val="tx1"/>
                  </a:solidFill>
                  <a:latin typeface="Times New Roman" pitchFamily="18" charset="0"/>
                </a:defRPr>
              </a:lvl6pPr>
              <a:lvl7pPr marL="2971800" indent="-228600" algn="r" eaLnBrk="0" fontAlgn="base" hangingPunct="0">
                <a:spcBef>
                  <a:spcPct val="0"/>
                </a:spcBef>
                <a:spcAft>
                  <a:spcPct val="0"/>
                </a:spcAft>
                <a:defRPr sz="2400">
                  <a:solidFill>
                    <a:schemeClr val="tx1"/>
                  </a:solidFill>
                  <a:latin typeface="Times New Roman" pitchFamily="18" charset="0"/>
                </a:defRPr>
              </a:lvl7pPr>
              <a:lvl8pPr marL="3429000" indent="-228600" algn="r" eaLnBrk="0" fontAlgn="base" hangingPunct="0">
                <a:spcBef>
                  <a:spcPct val="0"/>
                </a:spcBef>
                <a:spcAft>
                  <a:spcPct val="0"/>
                </a:spcAft>
                <a:defRPr sz="2400">
                  <a:solidFill>
                    <a:schemeClr val="tx1"/>
                  </a:solidFill>
                  <a:latin typeface="Times New Roman" pitchFamily="18" charset="0"/>
                </a:defRPr>
              </a:lvl8pPr>
              <a:lvl9pPr marL="3886200" indent="-228600" algn="r" eaLnBrk="0" fontAlgn="base" hangingPunct="0">
                <a:spcBef>
                  <a:spcPct val="0"/>
                </a:spcBef>
                <a:spcAft>
                  <a:spcPct val="0"/>
                </a:spcAft>
                <a:defRPr sz="2400">
                  <a:solidFill>
                    <a:schemeClr val="tx1"/>
                  </a:solidFill>
                  <a:latin typeface="Times New Roman" pitchFamily="18" charset="0"/>
                </a:defRPr>
              </a:lvl9pPr>
            </a:lstStyle>
            <a:p>
              <a:pPr algn="ctr" fontAlgn="base">
                <a:spcBef>
                  <a:spcPct val="0"/>
                </a:spcBef>
                <a:spcAft>
                  <a:spcPct val="0"/>
                </a:spcAft>
              </a:pPr>
              <a:r>
                <a:rPr lang="en-US" altLang="en-US" sz="1600" dirty="0">
                  <a:solidFill>
                    <a:srgbClr val="000000"/>
                  </a:solidFill>
                  <a:latin typeface="Arial" charset="0"/>
                </a:rPr>
                <a:t>Agua Virtual</a:t>
              </a:r>
            </a:p>
            <a:p>
              <a:pPr algn="ctr" fontAlgn="base">
                <a:spcBef>
                  <a:spcPct val="0"/>
                </a:spcBef>
                <a:spcAft>
                  <a:spcPct val="0"/>
                </a:spcAft>
              </a:pPr>
              <a:r>
                <a:rPr lang="en-US" altLang="en-US" sz="1600" dirty="0" err="1">
                  <a:solidFill>
                    <a:srgbClr val="000000"/>
                  </a:solidFill>
                  <a:latin typeface="Arial" charset="0"/>
                </a:rPr>
                <a:t>exportada</a:t>
              </a:r>
              <a:endParaRPr lang="en-US" altLang="en-US" sz="1600" dirty="0">
                <a:solidFill>
                  <a:srgbClr val="000000"/>
                </a:solidFill>
                <a:latin typeface="Arial" charset="0"/>
              </a:endParaRPr>
            </a:p>
          </p:txBody>
        </p:sp>
        <p:sp>
          <p:nvSpPr>
            <p:cNvPr id="34836" name="Rectangle 19"/>
            <p:cNvSpPr>
              <a:spLocks noChangeAspect="1" noChangeArrowheads="1"/>
            </p:cNvSpPr>
            <p:nvPr/>
          </p:nvSpPr>
          <p:spPr bwMode="auto">
            <a:xfrm>
              <a:off x="818" y="1242"/>
              <a:ext cx="214" cy="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r" eaLnBrk="0" fontAlgn="base" hangingPunct="0">
                <a:spcBef>
                  <a:spcPct val="0"/>
                </a:spcBef>
                <a:spcAft>
                  <a:spcPct val="0"/>
                </a:spcAft>
                <a:defRPr sz="2400">
                  <a:solidFill>
                    <a:schemeClr val="tx1"/>
                  </a:solidFill>
                  <a:latin typeface="Times New Roman" pitchFamily="18" charset="0"/>
                </a:defRPr>
              </a:lvl6pPr>
              <a:lvl7pPr marL="2971800" indent="-228600" algn="r" eaLnBrk="0" fontAlgn="base" hangingPunct="0">
                <a:spcBef>
                  <a:spcPct val="0"/>
                </a:spcBef>
                <a:spcAft>
                  <a:spcPct val="0"/>
                </a:spcAft>
                <a:defRPr sz="2400">
                  <a:solidFill>
                    <a:schemeClr val="tx1"/>
                  </a:solidFill>
                  <a:latin typeface="Times New Roman" pitchFamily="18" charset="0"/>
                </a:defRPr>
              </a:lvl7pPr>
              <a:lvl8pPr marL="3429000" indent="-228600" algn="r" eaLnBrk="0" fontAlgn="base" hangingPunct="0">
                <a:spcBef>
                  <a:spcPct val="0"/>
                </a:spcBef>
                <a:spcAft>
                  <a:spcPct val="0"/>
                </a:spcAft>
                <a:defRPr sz="2400">
                  <a:solidFill>
                    <a:schemeClr val="tx1"/>
                  </a:solidFill>
                  <a:latin typeface="Times New Roman" pitchFamily="18" charset="0"/>
                </a:defRPr>
              </a:lvl8pPr>
              <a:lvl9pPr marL="3886200" indent="-228600" algn="r" eaLnBrk="0" fontAlgn="base" hangingPunct="0">
                <a:spcBef>
                  <a:spcPct val="0"/>
                </a:spcBef>
                <a:spcAft>
                  <a:spcPct val="0"/>
                </a:spcAft>
                <a:defRPr sz="2400">
                  <a:solidFill>
                    <a:schemeClr val="tx1"/>
                  </a:solidFill>
                  <a:latin typeface="Times New Roman" pitchFamily="18" charset="0"/>
                </a:defRPr>
              </a:lvl9pPr>
            </a:lstStyle>
            <a:p>
              <a:pPr fontAlgn="base">
                <a:spcBef>
                  <a:spcPct val="0"/>
                </a:spcBef>
                <a:spcAft>
                  <a:spcPct val="0"/>
                </a:spcAft>
              </a:pPr>
              <a:r>
                <a:rPr lang="en-US" altLang="en-US" sz="1600">
                  <a:solidFill>
                    <a:srgbClr val="000000"/>
                  </a:solidFill>
                  <a:latin typeface="Arial" charset="0"/>
                </a:rPr>
                <a:t> +</a:t>
              </a:r>
            </a:p>
          </p:txBody>
        </p:sp>
        <p:sp>
          <p:nvSpPr>
            <p:cNvPr id="34837" name="Rectangle 20"/>
            <p:cNvSpPr>
              <a:spLocks noChangeAspect="1" noChangeArrowheads="1"/>
            </p:cNvSpPr>
            <p:nvPr/>
          </p:nvSpPr>
          <p:spPr bwMode="auto">
            <a:xfrm>
              <a:off x="818" y="1886"/>
              <a:ext cx="214" cy="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r" eaLnBrk="0" fontAlgn="base" hangingPunct="0">
                <a:spcBef>
                  <a:spcPct val="0"/>
                </a:spcBef>
                <a:spcAft>
                  <a:spcPct val="0"/>
                </a:spcAft>
                <a:defRPr sz="2400">
                  <a:solidFill>
                    <a:schemeClr val="tx1"/>
                  </a:solidFill>
                  <a:latin typeface="Times New Roman" pitchFamily="18" charset="0"/>
                </a:defRPr>
              </a:lvl6pPr>
              <a:lvl7pPr marL="2971800" indent="-228600" algn="r" eaLnBrk="0" fontAlgn="base" hangingPunct="0">
                <a:spcBef>
                  <a:spcPct val="0"/>
                </a:spcBef>
                <a:spcAft>
                  <a:spcPct val="0"/>
                </a:spcAft>
                <a:defRPr sz="2400">
                  <a:solidFill>
                    <a:schemeClr val="tx1"/>
                  </a:solidFill>
                  <a:latin typeface="Times New Roman" pitchFamily="18" charset="0"/>
                </a:defRPr>
              </a:lvl7pPr>
              <a:lvl8pPr marL="3429000" indent="-228600" algn="r" eaLnBrk="0" fontAlgn="base" hangingPunct="0">
                <a:spcBef>
                  <a:spcPct val="0"/>
                </a:spcBef>
                <a:spcAft>
                  <a:spcPct val="0"/>
                </a:spcAft>
                <a:defRPr sz="2400">
                  <a:solidFill>
                    <a:schemeClr val="tx1"/>
                  </a:solidFill>
                  <a:latin typeface="Times New Roman" pitchFamily="18" charset="0"/>
                </a:defRPr>
              </a:lvl8pPr>
              <a:lvl9pPr marL="3886200" indent="-228600" algn="r" eaLnBrk="0" fontAlgn="base" hangingPunct="0">
                <a:spcBef>
                  <a:spcPct val="0"/>
                </a:spcBef>
                <a:spcAft>
                  <a:spcPct val="0"/>
                </a:spcAft>
                <a:defRPr sz="2400">
                  <a:solidFill>
                    <a:schemeClr val="tx1"/>
                  </a:solidFill>
                  <a:latin typeface="Times New Roman" pitchFamily="18" charset="0"/>
                </a:defRPr>
              </a:lvl9pPr>
            </a:lstStyle>
            <a:p>
              <a:pPr fontAlgn="base">
                <a:spcBef>
                  <a:spcPct val="0"/>
                </a:spcBef>
                <a:spcAft>
                  <a:spcPct val="0"/>
                </a:spcAft>
              </a:pPr>
              <a:r>
                <a:rPr lang="en-US" altLang="en-US" sz="1600">
                  <a:solidFill>
                    <a:srgbClr val="000000"/>
                  </a:solidFill>
                  <a:latin typeface="Arial" charset="0"/>
                </a:rPr>
                <a:t> +</a:t>
              </a:r>
            </a:p>
          </p:txBody>
        </p:sp>
        <p:sp>
          <p:nvSpPr>
            <p:cNvPr id="34838" name="Rectangle 21"/>
            <p:cNvSpPr>
              <a:spLocks noChangeAspect="1" noChangeArrowheads="1"/>
            </p:cNvSpPr>
            <p:nvPr/>
          </p:nvSpPr>
          <p:spPr bwMode="auto">
            <a:xfrm>
              <a:off x="1507" y="1205"/>
              <a:ext cx="215" cy="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r" eaLnBrk="0" fontAlgn="base" hangingPunct="0">
                <a:spcBef>
                  <a:spcPct val="0"/>
                </a:spcBef>
                <a:spcAft>
                  <a:spcPct val="0"/>
                </a:spcAft>
                <a:defRPr sz="2400">
                  <a:solidFill>
                    <a:schemeClr val="tx1"/>
                  </a:solidFill>
                  <a:latin typeface="Times New Roman" pitchFamily="18" charset="0"/>
                </a:defRPr>
              </a:lvl6pPr>
              <a:lvl7pPr marL="2971800" indent="-228600" algn="r" eaLnBrk="0" fontAlgn="base" hangingPunct="0">
                <a:spcBef>
                  <a:spcPct val="0"/>
                </a:spcBef>
                <a:spcAft>
                  <a:spcPct val="0"/>
                </a:spcAft>
                <a:defRPr sz="2400">
                  <a:solidFill>
                    <a:schemeClr val="tx1"/>
                  </a:solidFill>
                  <a:latin typeface="Times New Roman" pitchFamily="18" charset="0"/>
                </a:defRPr>
              </a:lvl7pPr>
              <a:lvl8pPr marL="3429000" indent="-228600" algn="r" eaLnBrk="0" fontAlgn="base" hangingPunct="0">
                <a:spcBef>
                  <a:spcPct val="0"/>
                </a:spcBef>
                <a:spcAft>
                  <a:spcPct val="0"/>
                </a:spcAft>
                <a:defRPr sz="2400">
                  <a:solidFill>
                    <a:schemeClr val="tx1"/>
                  </a:solidFill>
                  <a:latin typeface="Times New Roman" pitchFamily="18" charset="0"/>
                </a:defRPr>
              </a:lvl8pPr>
              <a:lvl9pPr marL="3886200" indent="-228600" algn="r" eaLnBrk="0" fontAlgn="base" hangingPunct="0">
                <a:spcBef>
                  <a:spcPct val="0"/>
                </a:spcBef>
                <a:spcAft>
                  <a:spcPct val="0"/>
                </a:spcAft>
                <a:defRPr sz="2400">
                  <a:solidFill>
                    <a:schemeClr val="tx1"/>
                  </a:solidFill>
                  <a:latin typeface="Times New Roman" pitchFamily="18" charset="0"/>
                </a:defRPr>
              </a:lvl9pPr>
            </a:lstStyle>
            <a:p>
              <a:pPr fontAlgn="base">
                <a:lnSpc>
                  <a:spcPct val="150000"/>
                </a:lnSpc>
                <a:spcBef>
                  <a:spcPct val="0"/>
                </a:spcBef>
                <a:spcAft>
                  <a:spcPct val="0"/>
                </a:spcAft>
              </a:pPr>
              <a:r>
                <a:rPr lang="en-US" altLang="en-US" sz="1600">
                  <a:solidFill>
                    <a:srgbClr val="000000"/>
                  </a:solidFill>
                  <a:latin typeface="Arial" charset="0"/>
                </a:rPr>
                <a:t>  =</a:t>
              </a:r>
            </a:p>
          </p:txBody>
        </p:sp>
        <p:sp>
          <p:nvSpPr>
            <p:cNvPr id="34839" name="Rectangle 22"/>
            <p:cNvSpPr>
              <a:spLocks noChangeAspect="1" noChangeArrowheads="1"/>
            </p:cNvSpPr>
            <p:nvPr/>
          </p:nvSpPr>
          <p:spPr bwMode="auto">
            <a:xfrm>
              <a:off x="1507" y="1850"/>
              <a:ext cx="215" cy="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r" eaLnBrk="0" fontAlgn="base" hangingPunct="0">
                <a:spcBef>
                  <a:spcPct val="0"/>
                </a:spcBef>
                <a:spcAft>
                  <a:spcPct val="0"/>
                </a:spcAft>
                <a:defRPr sz="2400">
                  <a:solidFill>
                    <a:schemeClr val="tx1"/>
                  </a:solidFill>
                  <a:latin typeface="Times New Roman" pitchFamily="18" charset="0"/>
                </a:defRPr>
              </a:lvl6pPr>
              <a:lvl7pPr marL="2971800" indent="-228600" algn="r" eaLnBrk="0" fontAlgn="base" hangingPunct="0">
                <a:spcBef>
                  <a:spcPct val="0"/>
                </a:spcBef>
                <a:spcAft>
                  <a:spcPct val="0"/>
                </a:spcAft>
                <a:defRPr sz="2400">
                  <a:solidFill>
                    <a:schemeClr val="tx1"/>
                  </a:solidFill>
                  <a:latin typeface="Times New Roman" pitchFamily="18" charset="0"/>
                </a:defRPr>
              </a:lvl7pPr>
              <a:lvl8pPr marL="3429000" indent="-228600" algn="r" eaLnBrk="0" fontAlgn="base" hangingPunct="0">
                <a:spcBef>
                  <a:spcPct val="0"/>
                </a:spcBef>
                <a:spcAft>
                  <a:spcPct val="0"/>
                </a:spcAft>
                <a:defRPr sz="2400">
                  <a:solidFill>
                    <a:schemeClr val="tx1"/>
                  </a:solidFill>
                  <a:latin typeface="Times New Roman" pitchFamily="18" charset="0"/>
                </a:defRPr>
              </a:lvl8pPr>
              <a:lvl9pPr marL="3886200" indent="-228600" algn="r" eaLnBrk="0" fontAlgn="base" hangingPunct="0">
                <a:spcBef>
                  <a:spcPct val="0"/>
                </a:spcBef>
                <a:spcAft>
                  <a:spcPct val="0"/>
                </a:spcAft>
                <a:defRPr sz="2400">
                  <a:solidFill>
                    <a:schemeClr val="tx1"/>
                  </a:solidFill>
                  <a:latin typeface="Times New Roman" pitchFamily="18" charset="0"/>
                </a:defRPr>
              </a:lvl9pPr>
            </a:lstStyle>
            <a:p>
              <a:pPr fontAlgn="base">
                <a:lnSpc>
                  <a:spcPct val="150000"/>
                </a:lnSpc>
                <a:spcBef>
                  <a:spcPct val="0"/>
                </a:spcBef>
                <a:spcAft>
                  <a:spcPct val="0"/>
                </a:spcAft>
              </a:pPr>
              <a:r>
                <a:rPr lang="en-US" altLang="en-US" sz="1600">
                  <a:solidFill>
                    <a:srgbClr val="000000"/>
                  </a:solidFill>
                  <a:latin typeface="Arial" charset="0"/>
                </a:rPr>
                <a:t>  =</a:t>
              </a:r>
            </a:p>
          </p:txBody>
        </p:sp>
        <p:sp>
          <p:nvSpPr>
            <p:cNvPr id="34840" name="Text Box 23"/>
            <p:cNvSpPr txBox="1">
              <a:spLocks noChangeAspect="1" noChangeArrowheads="1"/>
            </p:cNvSpPr>
            <p:nvPr/>
          </p:nvSpPr>
          <p:spPr bwMode="auto">
            <a:xfrm>
              <a:off x="327" y="2493"/>
              <a:ext cx="537" cy="53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tIns="162000"/>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r" eaLnBrk="0" fontAlgn="base" hangingPunct="0">
                <a:spcBef>
                  <a:spcPct val="0"/>
                </a:spcBef>
                <a:spcAft>
                  <a:spcPct val="0"/>
                </a:spcAft>
                <a:defRPr sz="2400">
                  <a:solidFill>
                    <a:schemeClr val="tx1"/>
                  </a:solidFill>
                  <a:latin typeface="Times New Roman" pitchFamily="18" charset="0"/>
                </a:defRPr>
              </a:lvl6pPr>
              <a:lvl7pPr marL="2971800" indent="-228600" algn="r" eaLnBrk="0" fontAlgn="base" hangingPunct="0">
                <a:spcBef>
                  <a:spcPct val="0"/>
                </a:spcBef>
                <a:spcAft>
                  <a:spcPct val="0"/>
                </a:spcAft>
                <a:defRPr sz="2400">
                  <a:solidFill>
                    <a:schemeClr val="tx1"/>
                  </a:solidFill>
                  <a:latin typeface="Times New Roman" pitchFamily="18" charset="0"/>
                </a:defRPr>
              </a:lvl7pPr>
              <a:lvl8pPr marL="3429000" indent="-228600" algn="r" eaLnBrk="0" fontAlgn="base" hangingPunct="0">
                <a:spcBef>
                  <a:spcPct val="0"/>
                </a:spcBef>
                <a:spcAft>
                  <a:spcPct val="0"/>
                </a:spcAft>
                <a:defRPr sz="2400">
                  <a:solidFill>
                    <a:schemeClr val="tx1"/>
                  </a:solidFill>
                  <a:latin typeface="Times New Roman" pitchFamily="18" charset="0"/>
                </a:defRPr>
              </a:lvl8pPr>
              <a:lvl9pPr marL="3886200" indent="-228600" algn="r" eaLnBrk="0" fontAlgn="base" hangingPunct="0">
                <a:spcBef>
                  <a:spcPct val="0"/>
                </a:spcBef>
                <a:spcAft>
                  <a:spcPct val="0"/>
                </a:spcAft>
                <a:defRPr sz="2400">
                  <a:solidFill>
                    <a:schemeClr val="tx1"/>
                  </a:solidFill>
                  <a:latin typeface="Times New Roman" pitchFamily="18" charset="0"/>
                </a:defRPr>
              </a:lvl9pPr>
            </a:lstStyle>
            <a:p>
              <a:pPr algn="ctr" fontAlgn="base">
                <a:spcBef>
                  <a:spcPct val="0"/>
                </a:spcBef>
                <a:spcAft>
                  <a:spcPct val="0"/>
                </a:spcAft>
              </a:pPr>
              <a:r>
                <a:rPr lang="en-US" altLang="en-US" sz="1600" dirty="0">
                  <a:solidFill>
                    <a:srgbClr val="000000"/>
                  </a:solidFill>
                  <a:latin typeface="Arial" charset="0"/>
                </a:rPr>
                <a:t>HA</a:t>
              </a:r>
            </a:p>
            <a:p>
              <a:pPr algn="ctr" fontAlgn="base">
                <a:spcBef>
                  <a:spcPct val="0"/>
                </a:spcBef>
                <a:spcAft>
                  <a:spcPct val="0"/>
                </a:spcAft>
              </a:pPr>
              <a:r>
                <a:rPr lang="en-US" altLang="en-US" sz="1600" dirty="0" err="1">
                  <a:solidFill>
                    <a:srgbClr val="000000"/>
                  </a:solidFill>
                  <a:latin typeface="Arial" charset="0"/>
                </a:rPr>
                <a:t>nacional</a:t>
              </a:r>
              <a:endParaRPr lang="en-US" altLang="en-US" sz="1600" dirty="0">
                <a:solidFill>
                  <a:srgbClr val="000000"/>
                </a:solidFill>
                <a:latin typeface="Arial" charset="0"/>
              </a:endParaRPr>
            </a:p>
          </p:txBody>
        </p:sp>
        <p:sp>
          <p:nvSpPr>
            <p:cNvPr id="34841" name="Text Box 24"/>
            <p:cNvSpPr txBox="1">
              <a:spLocks noChangeAspect="1" noChangeArrowheads="1"/>
            </p:cNvSpPr>
            <p:nvPr/>
          </p:nvSpPr>
          <p:spPr bwMode="auto">
            <a:xfrm>
              <a:off x="989" y="2493"/>
              <a:ext cx="537" cy="53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tIns="162000"/>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r" eaLnBrk="0" fontAlgn="base" hangingPunct="0">
                <a:spcBef>
                  <a:spcPct val="0"/>
                </a:spcBef>
                <a:spcAft>
                  <a:spcPct val="0"/>
                </a:spcAft>
                <a:defRPr sz="2400">
                  <a:solidFill>
                    <a:schemeClr val="tx1"/>
                  </a:solidFill>
                  <a:latin typeface="Times New Roman" pitchFamily="18" charset="0"/>
                </a:defRPr>
              </a:lvl6pPr>
              <a:lvl7pPr marL="2971800" indent="-228600" algn="r" eaLnBrk="0" fontAlgn="base" hangingPunct="0">
                <a:spcBef>
                  <a:spcPct val="0"/>
                </a:spcBef>
                <a:spcAft>
                  <a:spcPct val="0"/>
                </a:spcAft>
                <a:defRPr sz="2400">
                  <a:solidFill>
                    <a:schemeClr val="tx1"/>
                  </a:solidFill>
                  <a:latin typeface="Times New Roman" pitchFamily="18" charset="0"/>
                </a:defRPr>
              </a:lvl7pPr>
              <a:lvl8pPr marL="3429000" indent="-228600" algn="r" eaLnBrk="0" fontAlgn="base" hangingPunct="0">
                <a:spcBef>
                  <a:spcPct val="0"/>
                </a:spcBef>
                <a:spcAft>
                  <a:spcPct val="0"/>
                </a:spcAft>
                <a:defRPr sz="2400">
                  <a:solidFill>
                    <a:schemeClr val="tx1"/>
                  </a:solidFill>
                  <a:latin typeface="Times New Roman" pitchFamily="18" charset="0"/>
                </a:defRPr>
              </a:lvl8pPr>
              <a:lvl9pPr marL="3886200" indent="-228600" algn="r" eaLnBrk="0" fontAlgn="base" hangingPunct="0">
                <a:spcBef>
                  <a:spcPct val="0"/>
                </a:spcBef>
                <a:spcAft>
                  <a:spcPct val="0"/>
                </a:spcAft>
                <a:defRPr sz="2400">
                  <a:solidFill>
                    <a:schemeClr val="tx1"/>
                  </a:solidFill>
                  <a:latin typeface="Times New Roman" pitchFamily="18" charset="0"/>
                </a:defRPr>
              </a:lvl9pPr>
            </a:lstStyle>
            <a:p>
              <a:pPr algn="ctr" fontAlgn="base">
                <a:spcBef>
                  <a:spcPct val="0"/>
                </a:spcBef>
                <a:spcAft>
                  <a:spcPct val="0"/>
                </a:spcAft>
              </a:pPr>
              <a:r>
                <a:rPr lang="en-US" altLang="en-US" sz="1600" dirty="0">
                  <a:solidFill>
                    <a:srgbClr val="000000"/>
                  </a:solidFill>
                  <a:latin typeface="Arial" charset="0"/>
                </a:rPr>
                <a:t>Agua Virtual</a:t>
              </a:r>
            </a:p>
            <a:p>
              <a:pPr algn="ctr" fontAlgn="base">
                <a:spcBef>
                  <a:spcPct val="0"/>
                </a:spcBef>
                <a:spcAft>
                  <a:spcPct val="0"/>
                </a:spcAft>
              </a:pPr>
              <a:r>
                <a:rPr lang="en-US" altLang="en-US" sz="1600" dirty="0" err="1">
                  <a:solidFill>
                    <a:srgbClr val="000000"/>
                  </a:solidFill>
                  <a:latin typeface="Arial" charset="0"/>
                </a:rPr>
                <a:t>importada</a:t>
              </a:r>
              <a:endParaRPr lang="en-US" altLang="en-US" sz="1600" dirty="0">
                <a:solidFill>
                  <a:srgbClr val="000000"/>
                </a:solidFill>
                <a:latin typeface="Arial" charset="0"/>
              </a:endParaRPr>
            </a:p>
          </p:txBody>
        </p:sp>
        <p:sp>
          <p:nvSpPr>
            <p:cNvPr id="34842" name="Rectangle 25"/>
            <p:cNvSpPr>
              <a:spLocks noChangeAspect="1" noChangeArrowheads="1"/>
            </p:cNvSpPr>
            <p:nvPr/>
          </p:nvSpPr>
          <p:spPr bwMode="auto">
            <a:xfrm>
              <a:off x="1150" y="1589"/>
              <a:ext cx="214" cy="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r" eaLnBrk="0" fontAlgn="base" hangingPunct="0">
                <a:spcBef>
                  <a:spcPct val="0"/>
                </a:spcBef>
                <a:spcAft>
                  <a:spcPct val="0"/>
                </a:spcAft>
                <a:defRPr sz="2400">
                  <a:solidFill>
                    <a:schemeClr val="tx1"/>
                  </a:solidFill>
                  <a:latin typeface="Times New Roman" pitchFamily="18" charset="0"/>
                </a:defRPr>
              </a:lvl6pPr>
              <a:lvl7pPr marL="2971800" indent="-228600" algn="r" eaLnBrk="0" fontAlgn="base" hangingPunct="0">
                <a:spcBef>
                  <a:spcPct val="0"/>
                </a:spcBef>
                <a:spcAft>
                  <a:spcPct val="0"/>
                </a:spcAft>
                <a:defRPr sz="2400">
                  <a:solidFill>
                    <a:schemeClr val="tx1"/>
                  </a:solidFill>
                  <a:latin typeface="Times New Roman" pitchFamily="18" charset="0"/>
                </a:defRPr>
              </a:lvl7pPr>
              <a:lvl8pPr marL="3429000" indent="-228600" algn="r" eaLnBrk="0" fontAlgn="base" hangingPunct="0">
                <a:spcBef>
                  <a:spcPct val="0"/>
                </a:spcBef>
                <a:spcAft>
                  <a:spcPct val="0"/>
                </a:spcAft>
                <a:defRPr sz="2400">
                  <a:solidFill>
                    <a:schemeClr val="tx1"/>
                  </a:solidFill>
                  <a:latin typeface="Times New Roman" pitchFamily="18" charset="0"/>
                </a:defRPr>
              </a:lvl8pPr>
              <a:lvl9pPr marL="3886200" indent="-228600" algn="r" eaLnBrk="0" fontAlgn="base" hangingPunct="0">
                <a:spcBef>
                  <a:spcPct val="0"/>
                </a:spcBef>
                <a:spcAft>
                  <a:spcPct val="0"/>
                </a:spcAft>
                <a:defRPr sz="2400">
                  <a:solidFill>
                    <a:schemeClr val="tx1"/>
                  </a:solidFill>
                  <a:latin typeface="Times New Roman" pitchFamily="18" charset="0"/>
                </a:defRPr>
              </a:lvl9pPr>
            </a:lstStyle>
            <a:p>
              <a:pPr algn="ctr" fontAlgn="base">
                <a:spcBef>
                  <a:spcPct val="0"/>
                </a:spcBef>
                <a:spcAft>
                  <a:spcPct val="0"/>
                </a:spcAft>
              </a:pPr>
              <a:r>
                <a:rPr lang="en-US" altLang="en-US" sz="1600">
                  <a:solidFill>
                    <a:srgbClr val="000000"/>
                  </a:solidFill>
                  <a:latin typeface="Arial" charset="0"/>
                </a:rPr>
                <a:t>+</a:t>
              </a:r>
            </a:p>
          </p:txBody>
        </p:sp>
        <p:sp>
          <p:nvSpPr>
            <p:cNvPr id="34843" name="Rectangle 26"/>
            <p:cNvSpPr>
              <a:spLocks noChangeAspect="1" noChangeArrowheads="1"/>
            </p:cNvSpPr>
            <p:nvPr/>
          </p:nvSpPr>
          <p:spPr bwMode="auto">
            <a:xfrm>
              <a:off x="470" y="1589"/>
              <a:ext cx="215" cy="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r" eaLnBrk="0" fontAlgn="base" hangingPunct="0">
                <a:spcBef>
                  <a:spcPct val="0"/>
                </a:spcBef>
                <a:spcAft>
                  <a:spcPct val="0"/>
                </a:spcAft>
                <a:defRPr sz="2400">
                  <a:solidFill>
                    <a:schemeClr val="tx1"/>
                  </a:solidFill>
                  <a:latin typeface="Times New Roman" pitchFamily="18" charset="0"/>
                </a:defRPr>
              </a:lvl6pPr>
              <a:lvl7pPr marL="2971800" indent="-228600" algn="r" eaLnBrk="0" fontAlgn="base" hangingPunct="0">
                <a:spcBef>
                  <a:spcPct val="0"/>
                </a:spcBef>
                <a:spcAft>
                  <a:spcPct val="0"/>
                </a:spcAft>
                <a:defRPr sz="2400">
                  <a:solidFill>
                    <a:schemeClr val="tx1"/>
                  </a:solidFill>
                  <a:latin typeface="Times New Roman" pitchFamily="18" charset="0"/>
                </a:defRPr>
              </a:lvl7pPr>
              <a:lvl8pPr marL="3429000" indent="-228600" algn="r" eaLnBrk="0" fontAlgn="base" hangingPunct="0">
                <a:spcBef>
                  <a:spcPct val="0"/>
                </a:spcBef>
                <a:spcAft>
                  <a:spcPct val="0"/>
                </a:spcAft>
                <a:defRPr sz="2400">
                  <a:solidFill>
                    <a:schemeClr val="tx1"/>
                  </a:solidFill>
                  <a:latin typeface="Times New Roman" pitchFamily="18" charset="0"/>
                </a:defRPr>
              </a:lvl8pPr>
              <a:lvl9pPr marL="3886200" indent="-228600" algn="r" eaLnBrk="0" fontAlgn="base" hangingPunct="0">
                <a:spcBef>
                  <a:spcPct val="0"/>
                </a:spcBef>
                <a:spcAft>
                  <a:spcPct val="0"/>
                </a:spcAft>
                <a:defRPr sz="2400">
                  <a:solidFill>
                    <a:schemeClr val="tx1"/>
                  </a:solidFill>
                  <a:latin typeface="Times New Roman" pitchFamily="18" charset="0"/>
                </a:defRPr>
              </a:lvl9pPr>
            </a:lstStyle>
            <a:p>
              <a:pPr fontAlgn="base">
                <a:spcBef>
                  <a:spcPct val="0"/>
                </a:spcBef>
                <a:spcAft>
                  <a:spcPct val="0"/>
                </a:spcAft>
              </a:pPr>
              <a:r>
                <a:rPr lang="en-US" altLang="en-US" sz="1600">
                  <a:solidFill>
                    <a:srgbClr val="000000"/>
                  </a:solidFill>
                  <a:latin typeface="Arial" charset="0"/>
                </a:rPr>
                <a:t>+</a:t>
              </a:r>
            </a:p>
          </p:txBody>
        </p:sp>
        <p:sp>
          <p:nvSpPr>
            <p:cNvPr id="34844" name="Rectangle 27"/>
            <p:cNvSpPr>
              <a:spLocks noChangeAspect="1" noChangeArrowheads="1"/>
            </p:cNvSpPr>
            <p:nvPr/>
          </p:nvSpPr>
          <p:spPr bwMode="auto">
            <a:xfrm>
              <a:off x="476" y="2245"/>
              <a:ext cx="398" cy="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r" eaLnBrk="0" fontAlgn="base" hangingPunct="0">
                <a:spcBef>
                  <a:spcPct val="0"/>
                </a:spcBef>
                <a:spcAft>
                  <a:spcPct val="0"/>
                </a:spcAft>
                <a:defRPr sz="2400">
                  <a:solidFill>
                    <a:schemeClr val="tx1"/>
                  </a:solidFill>
                  <a:latin typeface="Times New Roman" pitchFamily="18" charset="0"/>
                </a:defRPr>
              </a:lvl6pPr>
              <a:lvl7pPr marL="2971800" indent="-228600" algn="r" eaLnBrk="0" fontAlgn="base" hangingPunct="0">
                <a:spcBef>
                  <a:spcPct val="0"/>
                </a:spcBef>
                <a:spcAft>
                  <a:spcPct val="0"/>
                </a:spcAft>
                <a:defRPr sz="2400">
                  <a:solidFill>
                    <a:schemeClr val="tx1"/>
                  </a:solidFill>
                  <a:latin typeface="Times New Roman" pitchFamily="18" charset="0"/>
                </a:defRPr>
              </a:lvl7pPr>
              <a:lvl8pPr marL="3429000" indent="-228600" algn="r" eaLnBrk="0" fontAlgn="base" hangingPunct="0">
                <a:spcBef>
                  <a:spcPct val="0"/>
                </a:spcBef>
                <a:spcAft>
                  <a:spcPct val="0"/>
                </a:spcAft>
                <a:defRPr sz="2400">
                  <a:solidFill>
                    <a:schemeClr val="tx1"/>
                  </a:solidFill>
                  <a:latin typeface="Times New Roman" pitchFamily="18" charset="0"/>
                </a:defRPr>
              </a:lvl8pPr>
              <a:lvl9pPr marL="3886200" indent="-228600" algn="r" eaLnBrk="0" fontAlgn="base" hangingPunct="0">
                <a:spcBef>
                  <a:spcPct val="0"/>
                </a:spcBef>
                <a:spcAft>
                  <a:spcPct val="0"/>
                </a:spcAft>
                <a:defRPr sz="2400">
                  <a:solidFill>
                    <a:schemeClr val="tx1"/>
                  </a:solidFill>
                  <a:latin typeface="Times New Roman" pitchFamily="18" charset="0"/>
                </a:defRPr>
              </a:lvl9pPr>
            </a:lstStyle>
            <a:p>
              <a:pPr fontAlgn="base">
                <a:lnSpc>
                  <a:spcPct val="150000"/>
                </a:lnSpc>
                <a:spcBef>
                  <a:spcPct val="0"/>
                </a:spcBef>
                <a:spcAft>
                  <a:spcPct val="0"/>
                </a:spcAft>
              </a:pPr>
              <a:r>
                <a:rPr lang="en-US" altLang="en-US" sz="1600">
                  <a:solidFill>
                    <a:srgbClr val="000000"/>
                  </a:solidFill>
                  <a:latin typeface="Arial" charset="0"/>
                </a:rPr>
                <a:t>=</a:t>
              </a:r>
            </a:p>
          </p:txBody>
        </p:sp>
        <p:sp>
          <p:nvSpPr>
            <p:cNvPr id="34845" name="Rectangle 28"/>
            <p:cNvSpPr>
              <a:spLocks noChangeAspect="1" noChangeArrowheads="1"/>
            </p:cNvSpPr>
            <p:nvPr/>
          </p:nvSpPr>
          <p:spPr bwMode="auto">
            <a:xfrm>
              <a:off x="1129" y="2245"/>
              <a:ext cx="460" cy="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r" eaLnBrk="0" fontAlgn="base" hangingPunct="0">
                <a:spcBef>
                  <a:spcPct val="0"/>
                </a:spcBef>
                <a:spcAft>
                  <a:spcPct val="0"/>
                </a:spcAft>
                <a:defRPr sz="2400">
                  <a:solidFill>
                    <a:schemeClr val="tx1"/>
                  </a:solidFill>
                  <a:latin typeface="Times New Roman" pitchFamily="18" charset="0"/>
                </a:defRPr>
              </a:lvl6pPr>
              <a:lvl7pPr marL="2971800" indent="-228600" algn="r" eaLnBrk="0" fontAlgn="base" hangingPunct="0">
                <a:spcBef>
                  <a:spcPct val="0"/>
                </a:spcBef>
                <a:spcAft>
                  <a:spcPct val="0"/>
                </a:spcAft>
                <a:defRPr sz="2400">
                  <a:solidFill>
                    <a:schemeClr val="tx1"/>
                  </a:solidFill>
                  <a:latin typeface="Times New Roman" pitchFamily="18" charset="0"/>
                </a:defRPr>
              </a:lvl7pPr>
              <a:lvl8pPr marL="3429000" indent="-228600" algn="r" eaLnBrk="0" fontAlgn="base" hangingPunct="0">
                <a:spcBef>
                  <a:spcPct val="0"/>
                </a:spcBef>
                <a:spcAft>
                  <a:spcPct val="0"/>
                </a:spcAft>
                <a:defRPr sz="2400">
                  <a:solidFill>
                    <a:schemeClr val="tx1"/>
                  </a:solidFill>
                  <a:latin typeface="Times New Roman" pitchFamily="18" charset="0"/>
                </a:defRPr>
              </a:lvl8pPr>
              <a:lvl9pPr marL="3886200" indent="-228600" algn="r" eaLnBrk="0" fontAlgn="base" hangingPunct="0">
                <a:spcBef>
                  <a:spcPct val="0"/>
                </a:spcBef>
                <a:spcAft>
                  <a:spcPct val="0"/>
                </a:spcAft>
                <a:defRPr sz="2400">
                  <a:solidFill>
                    <a:schemeClr val="tx1"/>
                  </a:solidFill>
                  <a:latin typeface="Times New Roman" pitchFamily="18" charset="0"/>
                </a:defRPr>
              </a:lvl9pPr>
            </a:lstStyle>
            <a:p>
              <a:pPr fontAlgn="base">
                <a:lnSpc>
                  <a:spcPct val="150000"/>
                </a:lnSpc>
                <a:spcBef>
                  <a:spcPct val="0"/>
                </a:spcBef>
                <a:spcAft>
                  <a:spcPct val="0"/>
                </a:spcAft>
              </a:pPr>
              <a:r>
                <a:rPr lang="en-US" altLang="en-US" sz="1600">
                  <a:solidFill>
                    <a:srgbClr val="000000"/>
                  </a:solidFill>
                  <a:latin typeface="Arial" charset="0"/>
                </a:rPr>
                <a:t>=</a:t>
              </a:r>
            </a:p>
          </p:txBody>
        </p:sp>
        <p:sp>
          <p:nvSpPr>
            <p:cNvPr id="34846" name="Rectangle 29"/>
            <p:cNvSpPr>
              <a:spLocks noChangeAspect="1" noChangeArrowheads="1"/>
            </p:cNvSpPr>
            <p:nvPr/>
          </p:nvSpPr>
          <p:spPr bwMode="auto">
            <a:xfrm>
              <a:off x="1715" y="2493"/>
              <a:ext cx="537" cy="53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tIns="162000"/>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r" eaLnBrk="0" fontAlgn="base" hangingPunct="0">
                <a:spcBef>
                  <a:spcPct val="0"/>
                </a:spcBef>
                <a:spcAft>
                  <a:spcPct val="0"/>
                </a:spcAft>
                <a:defRPr sz="2400">
                  <a:solidFill>
                    <a:schemeClr val="tx1"/>
                  </a:solidFill>
                  <a:latin typeface="Times New Roman" pitchFamily="18" charset="0"/>
                </a:defRPr>
              </a:lvl6pPr>
              <a:lvl7pPr marL="2971800" indent="-228600" algn="r" eaLnBrk="0" fontAlgn="base" hangingPunct="0">
                <a:spcBef>
                  <a:spcPct val="0"/>
                </a:spcBef>
                <a:spcAft>
                  <a:spcPct val="0"/>
                </a:spcAft>
                <a:defRPr sz="2400">
                  <a:solidFill>
                    <a:schemeClr val="tx1"/>
                  </a:solidFill>
                  <a:latin typeface="Times New Roman" pitchFamily="18" charset="0"/>
                </a:defRPr>
              </a:lvl7pPr>
              <a:lvl8pPr marL="3429000" indent="-228600" algn="r" eaLnBrk="0" fontAlgn="base" hangingPunct="0">
                <a:spcBef>
                  <a:spcPct val="0"/>
                </a:spcBef>
                <a:spcAft>
                  <a:spcPct val="0"/>
                </a:spcAft>
                <a:defRPr sz="2400">
                  <a:solidFill>
                    <a:schemeClr val="tx1"/>
                  </a:solidFill>
                  <a:latin typeface="Times New Roman" pitchFamily="18" charset="0"/>
                </a:defRPr>
              </a:lvl8pPr>
              <a:lvl9pPr marL="3886200" indent="-228600" algn="r" eaLnBrk="0" fontAlgn="base" hangingPunct="0">
                <a:spcBef>
                  <a:spcPct val="0"/>
                </a:spcBef>
                <a:spcAft>
                  <a:spcPct val="0"/>
                </a:spcAft>
                <a:defRPr sz="2400">
                  <a:solidFill>
                    <a:schemeClr val="tx1"/>
                  </a:solidFill>
                  <a:latin typeface="Times New Roman" pitchFamily="18" charset="0"/>
                </a:defRPr>
              </a:lvl9pPr>
            </a:lstStyle>
            <a:p>
              <a:pPr algn="ctr" fontAlgn="base">
                <a:spcBef>
                  <a:spcPct val="0"/>
                </a:spcBef>
                <a:spcAft>
                  <a:spcPct val="0"/>
                </a:spcAft>
              </a:pPr>
              <a:r>
                <a:rPr lang="en-US" altLang="en-US" sz="1600" dirty="0" err="1">
                  <a:solidFill>
                    <a:srgbClr val="000000"/>
                  </a:solidFill>
                  <a:latin typeface="Arial" charset="0"/>
                </a:rPr>
                <a:t>Cuenta</a:t>
              </a:r>
              <a:endParaRPr lang="en-US" altLang="en-US" sz="1600" dirty="0">
                <a:solidFill>
                  <a:srgbClr val="000000"/>
                </a:solidFill>
                <a:latin typeface="Arial" charset="0"/>
              </a:endParaRPr>
            </a:p>
            <a:p>
              <a:pPr algn="ctr" fontAlgn="base">
                <a:spcBef>
                  <a:spcPct val="0"/>
                </a:spcBef>
                <a:spcAft>
                  <a:spcPct val="0"/>
                </a:spcAft>
              </a:pPr>
              <a:r>
                <a:rPr lang="en-US" altLang="en-US" sz="1600" dirty="0">
                  <a:solidFill>
                    <a:srgbClr val="000000"/>
                  </a:solidFill>
                  <a:latin typeface="Arial" charset="0"/>
                </a:rPr>
                <a:t>Virtual de </a:t>
              </a:r>
              <a:r>
                <a:rPr lang="en-US" altLang="en-US" sz="1600" dirty="0" err="1">
                  <a:solidFill>
                    <a:srgbClr val="000000"/>
                  </a:solidFill>
                  <a:latin typeface="Arial" charset="0"/>
                </a:rPr>
                <a:t>agua</a:t>
              </a:r>
              <a:r>
                <a:rPr lang="en-US" altLang="en-US" sz="1600" dirty="0">
                  <a:solidFill>
                    <a:srgbClr val="000000"/>
                  </a:solidFill>
                  <a:latin typeface="Arial" charset="0"/>
                </a:rPr>
                <a:t> </a:t>
              </a:r>
            </a:p>
          </p:txBody>
        </p:sp>
        <p:sp>
          <p:nvSpPr>
            <p:cNvPr id="34847" name="Rectangle 30"/>
            <p:cNvSpPr>
              <a:spLocks noChangeAspect="1" noChangeArrowheads="1"/>
            </p:cNvSpPr>
            <p:nvPr/>
          </p:nvSpPr>
          <p:spPr bwMode="auto">
            <a:xfrm>
              <a:off x="1872" y="1592"/>
              <a:ext cx="216" cy="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r" eaLnBrk="0" fontAlgn="base" hangingPunct="0">
                <a:spcBef>
                  <a:spcPct val="0"/>
                </a:spcBef>
                <a:spcAft>
                  <a:spcPct val="0"/>
                </a:spcAft>
                <a:defRPr sz="2400">
                  <a:solidFill>
                    <a:schemeClr val="tx1"/>
                  </a:solidFill>
                  <a:latin typeface="Times New Roman" pitchFamily="18" charset="0"/>
                </a:defRPr>
              </a:lvl6pPr>
              <a:lvl7pPr marL="2971800" indent="-228600" algn="r" eaLnBrk="0" fontAlgn="base" hangingPunct="0">
                <a:spcBef>
                  <a:spcPct val="0"/>
                </a:spcBef>
                <a:spcAft>
                  <a:spcPct val="0"/>
                </a:spcAft>
                <a:defRPr sz="2400">
                  <a:solidFill>
                    <a:schemeClr val="tx1"/>
                  </a:solidFill>
                  <a:latin typeface="Times New Roman" pitchFamily="18" charset="0"/>
                </a:defRPr>
              </a:lvl7pPr>
              <a:lvl8pPr marL="3429000" indent="-228600" algn="r" eaLnBrk="0" fontAlgn="base" hangingPunct="0">
                <a:spcBef>
                  <a:spcPct val="0"/>
                </a:spcBef>
                <a:spcAft>
                  <a:spcPct val="0"/>
                </a:spcAft>
                <a:defRPr sz="2400">
                  <a:solidFill>
                    <a:schemeClr val="tx1"/>
                  </a:solidFill>
                  <a:latin typeface="Times New Roman" pitchFamily="18" charset="0"/>
                </a:defRPr>
              </a:lvl8pPr>
              <a:lvl9pPr marL="3886200" indent="-228600" algn="r" eaLnBrk="0" fontAlgn="base" hangingPunct="0">
                <a:spcBef>
                  <a:spcPct val="0"/>
                </a:spcBef>
                <a:spcAft>
                  <a:spcPct val="0"/>
                </a:spcAft>
                <a:defRPr sz="2400">
                  <a:solidFill>
                    <a:schemeClr val="tx1"/>
                  </a:solidFill>
                  <a:latin typeface="Times New Roman" pitchFamily="18" charset="0"/>
                </a:defRPr>
              </a:lvl9pPr>
            </a:lstStyle>
            <a:p>
              <a:pPr algn="ctr" fontAlgn="base">
                <a:spcBef>
                  <a:spcPct val="0"/>
                </a:spcBef>
                <a:spcAft>
                  <a:spcPct val="0"/>
                </a:spcAft>
              </a:pPr>
              <a:r>
                <a:rPr lang="en-US" altLang="en-US" sz="1600">
                  <a:solidFill>
                    <a:srgbClr val="000000"/>
                  </a:solidFill>
                  <a:latin typeface="Arial" charset="0"/>
                </a:rPr>
                <a:t>+</a:t>
              </a:r>
            </a:p>
          </p:txBody>
        </p:sp>
        <p:sp>
          <p:nvSpPr>
            <p:cNvPr id="34848" name="Rectangle 31"/>
            <p:cNvSpPr>
              <a:spLocks noChangeAspect="1" noChangeArrowheads="1"/>
            </p:cNvSpPr>
            <p:nvPr/>
          </p:nvSpPr>
          <p:spPr bwMode="auto">
            <a:xfrm>
              <a:off x="819" y="2611"/>
              <a:ext cx="215" cy="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r" eaLnBrk="0" fontAlgn="base" hangingPunct="0">
                <a:spcBef>
                  <a:spcPct val="0"/>
                </a:spcBef>
                <a:spcAft>
                  <a:spcPct val="0"/>
                </a:spcAft>
                <a:defRPr sz="2400">
                  <a:solidFill>
                    <a:schemeClr val="tx1"/>
                  </a:solidFill>
                  <a:latin typeface="Times New Roman" pitchFamily="18" charset="0"/>
                </a:defRPr>
              </a:lvl6pPr>
              <a:lvl7pPr marL="2971800" indent="-228600" algn="r" eaLnBrk="0" fontAlgn="base" hangingPunct="0">
                <a:spcBef>
                  <a:spcPct val="0"/>
                </a:spcBef>
                <a:spcAft>
                  <a:spcPct val="0"/>
                </a:spcAft>
                <a:defRPr sz="2400">
                  <a:solidFill>
                    <a:schemeClr val="tx1"/>
                  </a:solidFill>
                  <a:latin typeface="Times New Roman" pitchFamily="18" charset="0"/>
                </a:defRPr>
              </a:lvl7pPr>
              <a:lvl8pPr marL="3429000" indent="-228600" algn="r" eaLnBrk="0" fontAlgn="base" hangingPunct="0">
                <a:spcBef>
                  <a:spcPct val="0"/>
                </a:spcBef>
                <a:spcAft>
                  <a:spcPct val="0"/>
                </a:spcAft>
                <a:defRPr sz="2400">
                  <a:solidFill>
                    <a:schemeClr val="tx1"/>
                  </a:solidFill>
                  <a:latin typeface="Times New Roman" pitchFamily="18" charset="0"/>
                </a:defRPr>
              </a:lvl8pPr>
              <a:lvl9pPr marL="3886200" indent="-228600" algn="r" eaLnBrk="0" fontAlgn="base" hangingPunct="0">
                <a:spcBef>
                  <a:spcPct val="0"/>
                </a:spcBef>
                <a:spcAft>
                  <a:spcPct val="0"/>
                </a:spcAft>
                <a:defRPr sz="2400">
                  <a:solidFill>
                    <a:schemeClr val="tx1"/>
                  </a:solidFill>
                  <a:latin typeface="Times New Roman" pitchFamily="18" charset="0"/>
                </a:defRPr>
              </a:lvl9pPr>
            </a:lstStyle>
            <a:p>
              <a:pPr algn="ctr" fontAlgn="base">
                <a:spcBef>
                  <a:spcPct val="0"/>
                </a:spcBef>
                <a:spcAft>
                  <a:spcPct val="0"/>
                </a:spcAft>
              </a:pPr>
              <a:r>
                <a:rPr lang="en-US" altLang="en-US" sz="1600">
                  <a:solidFill>
                    <a:srgbClr val="000000"/>
                  </a:solidFill>
                  <a:latin typeface="Arial" charset="0"/>
                </a:rPr>
                <a:t>+</a:t>
              </a:r>
            </a:p>
          </p:txBody>
        </p:sp>
        <p:sp>
          <p:nvSpPr>
            <p:cNvPr id="34849" name="Rectangle 32"/>
            <p:cNvSpPr>
              <a:spLocks noChangeAspect="1" noChangeArrowheads="1"/>
            </p:cNvSpPr>
            <p:nvPr/>
          </p:nvSpPr>
          <p:spPr bwMode="auto">
            <a:xfrm>
              <a:off x="1526" y="2611"/>
              <a:ext cx="214" cy="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r" eaLnBrk="0" fontAlgn="base" hangingPunct="0">
                <a:spcBef>
                  <a:spcPct val="0"/>
                </a:spcBef>
                <a:spcAft>
                  <a:spcPct val="0"/>
                </a:spcAft>
                <a:defRPr sz="2400">
                  <a:solidFill>
                    <a:schemeClr val="tx1"/>
                  </a:solidFill>
                  <a:latin typeface="Times New Roman" pitchFamily="18" charset="0"/>
                </a:defRPr>
              </a:lvl6pPr>
              <a:lvl7pPr marL="2971800" indent="-228600" algn="r" eaLnBrk="0" fontAlgn="base" hangingPunct="0">
                <a:spcBef>
                  <a:spcPct val="0"/>
                </a:spcBef>
                <a:spcAft>
                  <a:spcPct val="0"/>
                </a:spcAft>
                <a:defRPr sz="2400">
                  <a:solidFill>
                    <a:schemeClr val="tx1"/>
                  </a:solidFill>
                  <a:latin typeface="Times New Roman" pitchFamily="18" charset="0"/>
                </a:defRPr>
              </a:lvl7pPr>
              <a:lvl8pPr marL="3429000" indent="-228600" algn="r" eaLnBrk="0" fontAlgn="base" hangingPunct="0">
                <a:spcBef>
                  <a:spcPct val="0"/>
                </a:spcBef>
                <a:spcAft>
                  <a:spcPct val="0"/>
                </a:spcAft>
                <a:defRPr sz="2400">
                  <a:solidFill>
                    <a:schemeClr val="tx1"/>
                  </a:solidFill>
                  <a:latin typeface="Times New Roman" pitchFamily="18" charset="0"/>
                </a:defRPr>
              </a:lvl8pPr>
              <a:lvl9pPr marL="3886200" indent="-228600" algn="r" eaLnBrk="0" fontAlgn="base" hangingPunct="0">
                <a:spcBef>
                  <a:spcPct val="0"/>
                </a:spcBef>
                <a:spcAft>
                  <a:spcPct val="0"/>
                </a:spcAft>
                <a:defRPr sz="2400">
                  <a:solidFill>
                    <a:schemeClr val="tx1"/>
                  </a:solidFill>
                  <a:latin typeface="Times New Roman" pitchFamily="18" charset="0"/>
                </a:defRPr>
              </a:lvl9pPr>
            </a:lstStyle>
            <a:p>
              <a:pPr fontAlgn="base">
                <a:spcBef>
                  <a:spcPct val="0"/>
                </a:spcBef>
                <a:spcAft>
                  <a:spcPct val="0"/>
                </a:spcAft>
              </a:pPr>
              <a:r>
                <a:rPr lang="en-US" altLang="en-US" sz="1600">
                  <a:solidFill>
                    <a:srgbClr val="000000"/>
                  </a:solidFill>
                  <a:latin typeface="Arial" charset="0"/>
                </a:rPr>
                <a:t>=</a:t>
              </a:r>
            </a:p>
          </p:txBody>
        </p:sp>
        <p:sp>
          <p:nvSpPr>
            <p:cNvPr id="34850" name="Rectangle 33"/>
            <p:cNvSpPr>
              <a:spLocks noChangeAspect="1" noChangeArrowheads="1"/>
            </p:cNvSpPr>
            <p:nvPr/>
          </p:nvSpPr>
          <p:spPr bwMode="auto">
            <a:xfrm>
              <a:off x="1841" y="2248"/>
              <a:ext cx="460" cy="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r" eaLnBrk="0" fontAlgn="base" hangingPunct="0">
                <a:spcBef>
                  <a:spcPct val="0"/>
                </a:spcBef>
                <a:spcAft>
                  <a:spcPct val="0"/>
                </a:spcAft>
                <a:defRPr sz="2400">
                  <a:solidFill>
                    <a:schemeClr val="tx1"/>
                  </a:solidFill>
                  <a:latin typeface="Times New Roman" pitchFamily="18" charset="0"/>
                </a:defRPr>
              </a:lvl6pPr>
              <a:lvl7pPr marL="2971800" indent="-228600" algn="r" eaLnBrk="0" fontAlgn="base" hangingPunct="0">
                <a:spcBef>
                  <a:spcPct val="0"/>
                </a:spcBef>
                <a:spcAft>
                  <a:spcPct val="0"/>
                </a:spcAft>
                <a:defRPr sz="2400">
                  <a:solidFill>
                    <a:schemeClr val="tx1"/>
                  </a:solidFill>
                  <a:latin typeface="Times New Roman" pitchFamily="18" charset="0"/>
                </a:defRPr>
              </a:lvl7pPr>
              <a:lvl8pPr marL="3429000" indent="-228600" algn="r" eaLnBrk="0" fontAlgn="base" hangingPunct="0">
                <a:spcBef>
                  <a:spcPct val="0"/>
                </a:spcBef>
                <a:spcAft>
                  <a:spcPct val="0"/>
                </a:spcAft>
                <a:defRPr sz="2400">
                  <a:solidFill>
                    <a:schemeClr val="tx1"/>
                  </a:solidFill>
                  <a:latin typeface="Times New Roman" pitchFamily="18" charset="0"/>
                </a:defRPr>
              </a:lvl8pPr>
              <a:lvl9pPr marL="3886200" indent="-228600" algn="r" eaLnBrk="0" fontAlgn="base" hangingPunct="0">
                <a:spcBef>
                  <a:spcPct val="0"/>
                </a:spcBef>
                <a:spcAft>
                  <a:spcPct val="0"/>
                </a:spcAft>
                <a:defRPr sz="2400">
                  <a:solidFill>
                    <a:schemeClr val="tx1"/>
                  </a:solidFill>
                  <a:latin typeface="Times New Roman" pitchFamily="18" charset="0"/>
                </a:defRPr>
              </a:lvl9pPr>
            </a:lstStyle>
            <a:p>
              <a:pPr fontAlgn="base">
                <a:lnSpc>
                  <a:spcPct val="150000"/>
                </a:lnSpc>
                <a:spcBef>
                  <a:spcPct val="0"/>
                </a:spcBef>
                <a:spcAft>
                  <a:spcPct val="0"/>
                </a:spcAft>
              </a:pPr>
              <a:r>
                <a:rPr lang="en-US" altLang="en-US" sz="1600">
                  <a:solidFill>
                    <a:srgbClr val="000000"/>
                  </a:solidFill>
                  <a:latin typeface="Arial" charset="0"/>
                </a:rPr>
                <a:t>=</a:t>
              </a:r>
            </a:p>
          </p:txBody>
        </p:sp>
      </p:grpSp>
      <p:sp>
        <p:nvSpPr>
          <p:cNvPr id="34825" name="Rectangle 3"/>
          <p:cNvSpPr>
            <a:spLocks noChangeArrowheads="1"/>
          </p:cNvSpPr>
          <p:nvPr/>
        </p:nvSpPr>
        <p:spPr bwMode="auto">
          <a:xfrm>
            <a:off x="0" y="0"/>
            <a:ext cx="91440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r" eaLnBrk="0" fontAlgn="base" hangingPunct="0">
              <a:spcBef>
                <a:spcPct val="0"/>
              </a:spcBef>
              <a:spcAft>
                <a:spcPct val="0"/>
              </a:spcAft>
              <a:defRPr sz="2400">
                <a:solidFill>
                  <a:schemeClr val="tx1"/>
                </a:solidFill>
                <a:latin typeface="Times New Roman" pitchFamily="18" charset="0"/>
              </a:defRPr>
            </a:lvl6pPr>
            <a:lvl7pPr marL="2971800" indent="-228600" algn="r" eaLnBrk="0" fontAlgn="base" hangingPunct="0">
              <a:spcBef>
                <a:spcPct val="0"/>
              </a:spcBef>
              <a:spcAft>
                <a:spcPct val="0"/>
              </a:spcAft>
              <a:defRPr sz="2400">
                <a:solidFill>
                  <a:schemeClr val="tx1"/>
                </a:solidFill>
                <a:latin typeface="Times New Roman" pitchFamily="18" charset="0"/>
              </a:defRPr>
            </a:lvl7pPr>
            <a:lvl8pPr marL="3429000" indent="-228600" algn="r" eaLnBrk="0" fontAlgn="base" hangingPunct="0">
              <a:spcBef>
                <a:spcPct val="0"/>
              </a:spcBef>
              <a:spcAft>
                <a:spcPct val="0"/>
              </a:spcAft>
              <a:defRPr sz="2400">
                <a:solidFill>
                  <a:schemeClr val="tx1"/>
                </a:solidFill>
                <a:latin typeface="Times New Roman" pitchFamily="18" charset="0"/>
              </a:defRPr>
            </a:lvl8pPr>
            <a:lvl9pPr marL="3886200" indent="-228600" algn="r" eaLnBrk="0" fontAlgn="base" hangingPunct="0">
              <a:spcBef>
                <a:spcPct val="0"/>
              </a:spcBef>
              <a:spcAft>
                <a:spcPct val="0"/>
              </a:spcAft>
              <a:defRPr sz="2400">
                <a:solidFill>
                  <a:schemeClr val="tx1"/>
                </a:solidFill>
                <a:latin typeface="Times New Roman" pitchFamily="18" charset="0"/>
              </a:defRPr>
            </a:lvl9pPr>
          </a:lstStyle>
          <a:p>
            <a:pPr algn="ctr" eaLnBrk="0" fontAlgn="base" hangingPunct="0">
              <a:spcBef>
                <a:spcPct val="0"/>
              </a:spcBef>
              <a:spcAft>
                <a:spcPct val="0"/>
              </a:spcAft>
            </a:pPr>
            <a:r>
              <a:rPr lang="en-US" altLang="en-US" sz="2700" dirty="0">
                <a:solidFill>
                  <a:srgbClr val="000000"/>
                </a:solidFill>
                <a:latin typeface="Arial" charset="0"/>
              </a:rPr>
              <a:t>Marco de </a:t>
            </a:r>
            <a:r>
              <a:rPr lang="en-US" altLang="en-US" sz="2700" dirty="0" err="1">
                <a:solidFill>
                  <a:srgbClr val="000000"/>
                </a:solidFill>
                <a:latin typeface="Arial" charset="0"/>
              </a:rPr>
              <a:t>Cuenta</a:t>
            </a:r>
            <a:r>
              <a:rPr lang="en-US" altLang="en-US" sz="2700" dirty="0">
                <a:solidFill>
                  <a:srgbClr val="000000"/>
                </a:solidFill>
                <a:latin typeface="Arial" charset="0"/>
              </a:rPr>
              <a:t> de Agua</a:t>
            </a:r>
            <a:endParaRPr lang="en-GB" altLang="en-US" sz="2700" dirty="0">
              <a:solidFill>
                <a:srgbClr val="000000"/>
              </a:solidFill>
              <a:latin typeface="Arial" charset="0"/>
            </a:endParaRPr>
          </a:p>
        </p:txBody>
      </p:sp>
      <p:grpSp>
        <p:nvGrpSpPr>
          <p:cNvPr id="5" name="Groep 38"/>
          <p:cNvGrpSpPr>
            <a:grpSpLocks/>
          </p:cNvGrpSpPr>
          <p:nvPr/>
        </p:nvGrpSpPr>
        <p:grpSpPr bwMode="auto">
          <a:xfrm>
            <a:off x="35359" y="3286125"/>
            <a:ext cx="3155516" cy="3168670"/>
            <a:chOff x="35355" y="3286124"/>
            <a:chExt cx="3155497" cy="3168085"/>
          </a:xfrm>
        </p:grpSpPr>
        <p:sp>
          <p:nvSpPr>
            <p:cNvPr id="34827" name="Oval 171"/>
            <p:cNvSpPr>
              <a:spLocks noChangeArrowheads="1"/>
            </p:cNvSpPr>
            <p:nvPr/>
          </p:nvSpPr>
          <p:spPr bwMode="auto">
            <a:xfrm>
              <a:off x="1285852" y="3286124"/>
              <a:ext cx="1905000" cy="1828800"/>
            </a:xfrm>
            <a:prstGeom prst="ellipse">
              <a:avLst/>
            </a:prstGeom>
            <a:noFill/>
            <a:ln w="190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r" eaLnBrk="0" fontAlgn="base" hangingPunct="0">
                <a:spcBef>
                  <a:spcPct val="0"/>
                </a:spcBef>
                <a:spcAft>
                  <a:spcPct val="0"/>
                </a:spcAft>
                <a:defRPr sz="2400">
                  <a:solidFill>
                    <a:schemeClr val="tx1"/>
                  </a:solidFill>
                  <a:latin typeface="Times New Roman" pitchFamily="18" charset="0"/>
                </a:defRPr>
              </a:lvl6pPr>
              <a:lvl7pPr marL="2971800" indent="-228600" algn="r" eaLnBrk="0" fontAlgn="base" hangingPunct="0">
                <a:spcBef>
                  <a:spcPct val="0"/>
                </a:spcBef>
                <a:spcAft>
                  <a:spcPct val="0"/>
                </a:spcAft>
                <a:defRPr sz="2400">
                  <a:solidFill>
                    <a:schemeClr val="tx1"/>
                  </a:solidFill>
                  <a:latin typeface="Times New Roman" pitchFamily="18" charset="0"/>
                </a:defRPr>
              </a:lvl7pPr>
              <a:lvl8pPr marL="3429000" indent="-228600" algn="r" eaLnBrk="0" fontAlgn="base" hangingPunct="0">
                <a:spcBef>
                  <a:spcPct val="0"/>
                </a:spcBef>
                <a:spcAft>
                  <a:spcPct val="0"/>
                </a:spcAft>
                <a:defRPr sz="2400">
                  <a:solidFill>
                    <a:schemeClr val="tx1"/>
                  </a:solidFill>
                  <a:latin typeface="Times New Roman" pitchFamily="18" charset="0"/>
                </a:defRPr>
              </a:lvl8pPr>
              <a:lvl9pPr marL="3886200" indent="-228600" algn="r" eaLnBrk="0" fontAlgn="base" hangingPunct="0">
                <a:spcBef>
                  <a:spcPct val="0"/>
                </a:spcBef>
                <a:spcAft>
                  <a:spcPct val="0"/>
                </a:spcAft>
                <a:defRPr sz="2400">
                  <a:solidFill>
                    <a:schemeClr val="tx1"/>
                  </a:solidFill>
                  <a:latin typeface="Times New Roman" pitchFamily="18" charset="0"/>
                </a:defRPr>
              </a:lvl9pPr>
            </a:lstStyle>
            <a:p>
              <a:pPr algn="r" eaLnBrk="0" fontAlgn="base" hangingPunct="0">
                <a:spcBef>
                  <a:spcPct val="0"/>
                </a:spcBef>
                <a:spcAft>
                  <a:spcPct val="0"/>
                </a:spcAft>
              </a:pPr>
              <a:endParaRPr lang="en-GB" altLang="en-US">
                <a:solidFill>
                  <a:srgbClr val="000000"/>
                </a:solidFill>
              </a:endParaRPr>
            </a:p>
          </p:txBody>
        </p:sp>
        <p:sp>
          <p:nvSpPr>
            <p:cNvPr id="34828" name="Text Box 172"/>
            <p:cNvSpPr txBox="1">
              <a:spLocks noChangeArrowheads="1"/>
            </p:cNvSpPr>
            <p:nvPr/>
          </p:nvSpPr>
          <p:spPr bwMode="auto">
            <a:xfrm>
              <a:off x="35355" y="5500278"/>
              <a:ext cx="2005666" cy="953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r" eaLnBrk="0" fontAlgn="base" hangingPunct="0">
                <a:spcBef>
                  <a:spcPct val="0"/>
                </a:spcBef>
                <a:spcAft>
                  <a:spcPct val="0"/>
                </a:spcAft>
                <a:defRPr sz="2400">
                  <a:solidFill>
                    <a:schemeClr val="tx1"/>
                  </a:solidFill>
                  <a:latin typeface="Times New Roman" pitchFamily="18" charset="0"/>
                </a:defRPr>
              </a:lvl6pPr>
              <a:lvl7pPr marL="2971800" indent="-228600" algn="r" eaLnBrk="0" fontAlgn="base" hangingPunct="0">
                <a:spcBef>
                  <a:spcPct val="0"/>
                </a:spcBef>
                <a:spcAft>
                  <a:spcPct val="0"/>
                </a:spcAft>
                <a:defRPr sz="2400">
                  <a:solidFill>
                    <a:schemeClr val="tx1"/>
                  </a:solidFill>
                  <a:latin typeface="Times New Roman" pitchFamily="18" charset="0"/>
                </a:defRPr>
              </a:lvl7pPr>
              <a:lvl8pPr marL="3429000" indent="-228600" algn="r" eaLnBrk="0" fontAlgn="base" hangingPunct="0">
                <a:spcBef>
                  <a:spcPct val="0"/>
                </a:spcBef>
                <a:spcAft>
                  <a:spcPct val="0"/>
                </a:spcAft>
                <a:defRPr sz="2400">
                  <a:solidFill>
                    <a:schemeClr val="tx1"/>
                  </a:solidFill>
                  <a:latin typeface="Times New Roman" pitchFamily="18" charset="0"/>
                </a:defRPr>
              </a:lvl8pPr>
              <a:lvl9pPr marL="3886200" indent="-228600" algn="r" eaLnBrk="0" fontAlgn="base" hangingPunct="0">
                <a:spcBef>
                  <a:spcPct val="0"/>
                </a:spcBef>
                <a:spcAft>
                  <a:spcPct val="0"/>
                </a:spcAft>
                <a:defRPr sz="2400">
                  <a:solidFill>
                    <a:schemeClr val="tx1"/>
                  </a:solidFill>
                  <a:latin typeface="Times New Roman" pitchFamily="18" charset="0"/>
                </a:defRPr>
              </a:lvl9pPr>
            </a:lstStyle>
            <a:p>
              <a:pPr algn="ctr" eaLnBrk="0" fontAlgn="base" hangingPunct="0">
                <a:spcBef>
                  <a:spcPct val="0"/>
                </a:spcBef>
                <a:spcAft>
                  <a:spcPct val="0"/>
                </a:spcAft>
              </a:pPr>
              <a:r>
                <a:rPr lang="nl-NL" altLang="en-US" sz="1400" dirty="0" err="1">
                  <a:solidFill>
                    <a:srgbClr val="FF0000"/>
                  </a:solidFill>
                  <a:latin typeface="Arial" charset="0"/>
                </a:rPr>
                <a:t>Estadisticas</a:t>
              </a:r>
              <a:r>
                <a:rPr lang="nl-NL" altLang="en-US" sz="1400" dirty="0">
                  <a:solidFill>
                    <a:srgbClr val="FF0000"/>
                  </a:solidFill>
                  <a:latin typeface="Arial" charset="0"/>
                </a:rPr>
                <a:t> </a:t>
              </a:r>
            </a:p>
            <a:p>
              <a:pPr algn="ctr" eaLnBrk="0" fontAlgn="base" hangingPunct="0">
                <a:spcBef>
                  <a:spcPct val="0"/>
                </a:spcBef>
                <a:spcAft>
                  <a:spcPct val="0"/>
                </a:spcAft>
              </a:pPr>
              <a:r>
                <a:rPr lang="nl-NL" altLang="en-US" sz="1400" dirty="0" err="1">
                  <a:solidFill>
                    <a:srgbClr val="FF0000"/>
                  </a:solidFill>
                  <a:latin typeface="Arial" charset="0"/>
                </a:rPr>
                <a:t>traditionales</a:t>
              </a:r>
              <a:endParaRPr lang="nl-NL" altLang="en-US" sz="1400" dirty="0">
                <a:solidFill>
                  <a:srgbClr val="FF0000"/>
                </a:solidFill>
                <a:latin typeface="Arial" charset="0"/>
              </a:endParaRPr>
            </a:p>
            <a:p>
              <a:pPr algn="ctr" eaLnBrk="0" fontAlgn="base" hangingPunct="0">
                <a:spcBef>
                  <a:spcPct val="0"/>
                </a:spcBef>
                <a:spcAft>
                  <a:spcPct val="0"/>
                </a:spcAft>
              </a:pPr>
              <a:r>
                <a:rPr lang="nl-NL" altLang="en-US" sz="1400" dirty="0" err="1">
                  <a:solidFill>
                    <a:srgbClr val="FF0000"/>
                  </a:solidFill>
                  <a:latin typeface="Arial" charset="0"/>
                </a:rPr>
                <a:t>sobre</a:t>
              </a:r>
              <a:r>
                <a:rPr lang="nl-NL" altLang="en-US" sz="1400" dirty="0">
                  <a:solidFill>
                    <a:srgbClr val="FF0000"/>
                  </a:solidFill>
                  <a:latin typeface="Arial" charset="0"/>
                </a:rPr>
                <a:t> el uso, </a:t>
              </a:r>
              <a:r>
                <a:rPr lang="nl-NL" altLang="en-US" sz="1400" dirty="0" err="1">
                  <a:solidFill>
                    <a:srgbClr val="FF0000"/>
                  </a:solidFill>
                  <a:latin typeface="Arial" charset="0"/>
                </a:rPr>
                <a:t>pero</a:t>
              </a:r>
              <a:r>
                <a:rPr lang="nl-NL" altLang="en-US" sz="1400" dirty="0">
                  <a:solidFill>
                    <a:srgbClr val="FF0000"/>
                  </a:solidFill>
                  <a:latin typeface="Arial" charset="0"/>
                </a:rPr>
                <a:t> </a:t>
              </a:r>
            </a:p>
            <a:p>
              <a:pPr algn="ctr" eaLnBrk="0" fontAlgn="base" hangingPunct="0">
                <a:spcBef>
                  <a:spcPct val="0"/>
                </a:spcBef>
                <a:spcAft>
                  <a:spcPct val="0"/>
                </a:spcAft>
              </a:pPr>
              <a:r>
                <a:rPr lang="nl-NL" altLang="en-US" sz="1400" dirty="0" err="1">
                  <a:solidFill>
                    <a:srgbClr val="FF0000"/>
                  </a:solidFill>
                  <a:latin typeface="Arial" charset="0"/>
                </a:rPr>
                <a:t>limitado</a:t>
              </a:r>
              <a:r>
                <a:rPr lang="nl-NL" altLang="en-US" sz="1400" dirty="0">
                  <a:solidFill>
                    <a:srgbClr val="FF0000"/>
                  </a:solidFill>
                  <a:latin typeface="Arial" charset="0"/>
                </a:rPr>
                <a:t> a </a:t>
              </a:r>
              <a:r>
                <a:rPr lang="nl-NL" altLang="en-US" sz="1400" dirty="0" err="1">
                  <a:solidFill>
                    <a:srgbClr val="FF0000"/>
                  </a:solidFill>
                  <a:latin typeface="Arial" charset="0"/>
                </a:rPr>
                <a:t>extracciones</a:t>
              </a:r>
              <a:endParaRPr lang="en-GB" altLang="en-US" sz="1400" dirty="0">
                <a:solidFill>
                  <a:srgbClr val="FF0000"/>
                </a:solidFill>
                <a:latin typeface="Arial" charset="0"/>
              </a:endParaRPr>
            </a:p>
          </p:txBody>
        </p:sp>
        <p:sp>
          <p:nvSpPr>
            <p:cNvPr id="34829" name="Line 38"/>
            <p:cNvSpPr>
              <a:spLocks noChangeShapeType="1"/>
            </p:cNvSpPr>
            <p:nvPr/>
          </p:nvSpPr>
          <p:spPr bwMode="auto">
            <a:xfrm flipV="1">
              <a:off x="785786" y="4714884"/>
              <a:ext cx="500066" cy="714380"/>
            </a:xfrm>
            <a:prstGeom prst="line">
              <a:avLst/>
            </a:prstGeom>
            <a:noFill/>
            <a:ln w="19050">
              <a:solidFill>
                <a:srgbClr val="FF0000"/>
              </a:solidFill>
              <a:round/>
              <a:headEnd/>
              <a:tailEnd type="stealth" w="med" len="med"/>
            </a:ln>
            <a:extLst>
              <a:ext uri="{909E8E84-426E-40DD-AFC4-6F175D3DCCD1}">
                <a14:hiddenFill xmlns:a14="http://schemas.microsoft.com/office/drawing/2010/main">
                  <a:noFill/>
                </a14:hiddenFill>
              </a:ext>
            </a:extLst>
          </p:spPr>
          <p:txBody>
            <a:bodyPr/>
            <a:lstStyle/>
            <a:p>
              <a:pPr algn="r" eaLnBrk="0" fontAlgn="base" hangingPunct="0">
                <a:spcBef>
                  <a:spcPct val="0"/>
                </a:spcBef>
                <a:spcAft>
                  <a:spcPct val="0"/>
                </a:spcAft>
              </a:pPr>
              <a:endParaRPr lang="en-US" sz="2400">
                <a:solidFill>
                  <a:srgbClr val="000000"/>
                </a:solidFill>
                <a:latin typeface="Times New Roman" pitchFamily="18" charset="0"/>
              </a:endParaRPr>
            </a:p>
          </p:txBody>
        </p:sp>
      </p:grpSp>
      <p:pic>
        <p:nvPicPr>
          <p:cNvPr id="3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07328" y="5627835"/>
            <a:ext cx="2726267" cy="1042967"/>
          </a:xfrm>
          <a:prstGeom prst="rect">
            <a:avLst/>
          </a:prstGeom>
        </p:spPr>
      </p:pic>
    </p:spTree>
    <p:extLst>
      <p:ext uri="{BB962C8B-B14F-4D97-AF65-F5344CB8AC3E}">
        <p14:creationId xmlns:p14="http://schemas.microsoft.com/office/powerpoint/2010/main" val="116155276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55"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1000" fill="hold"/>
                                        <p:tgtEl>
                                          <p:spTgt spid="5"/>
                                        </p:tgtEl>
                                        <p:attrNameLst>
                                          <p:attrName>ppt_w</p:attrName>
                                        </p:attrNameLst>
                                      </p:cBhvr>
                                      <p:tavLst>
                                        <p:tav tm="0">
                                          <p:val>
                                            <p:strVal val="#ppt_w*0.70"/>
                                          </p:val>
                                        </p:tav>
                                        <p:tav tm="100000">
                                          <p:val>
                                            <p:strVal val="#ppt_w"/>
                                          </p:val>
                                        </p:tav>
                                      </p:tavLst>
                                    </p:anim>
                                    <p:anim calcmode="lin" valueType="num">
                                      <p:cBhvr>
                                        <p:cTn id="16" dur="1000" fill="hold"/>
                                        <p:tgtEl>
                                          <p:spTgt spid="5"/>
                                        </p:tgtEl>
                                        <p:attrNameLst>
                                          <p:attrName>ppt_h</p:attrName>
                                        </p:attrNameLst>
                                      </p:cBhvr>
                                      <p:tavLst>
                                        <p:tav tm="0">
                                          <p:val>
                                            <p:strVal val="#ppt_h"/>
                                          </p:val>
                                        </p:tav>
                                        <p:tav tm="100000">
                                          <p:val>
                                            <p:strVal val="#ppt_h"/>
                                          </p:val>
                                        </p:tav>
                                      </p:tavLst>
                                    </p:anim>
                                    <p:animEffect transition="in" filter="fade">
                                      <p:cBhvr>
                                        <p:cTn id="17"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a:grpSpLocks noChangeAspect="1"/>
          </p:cNvGrpSpPr>
          <p:nvPr/>
        </p:nvGrpSpPr>
        <p:grpSpPr>
          <a:xfrm>
            <a:off x="462163" y="1073678"/>
            <a:ext cx="8095648" cy="5029200"/>
            <a:chOff x="81634" y="1233950"/>
            <a:chExt cx="6597541" cy="4098541"/>
          </a:xfrm>
        </p:grpSpPr>
        <p:pic>
          <p:nvPicPr>
            <p:cNvPr id="55" name="Picture 54"/>
            <p:cNvPicPr>
              <a:picLocks noChangeAspect="1"/>
            </p:cNvPicPr>
            <p:nvPr/>
          </p:nvPicPr>
          <p:blipFill>
            <a:blip r:embed="rId3" cstate="print"/>
            <a:stretch>
              <a:fillRect/>
            </a:stretch>
          </p:blipFill>
          <p:spPr>
            <a:xfrm>
              <a:off x="81634" y="1685070"/>
              <a:ext cx="5360427" cy="3647421"/>
            </a:xfrm>
            <a:prstGeom prst="rect">
              <a:avLst/>
            </a:prstGeom>
            <a:noFill/>
          </p:spPr>
        </p:pic>
        <p:sp>
          <p:nvSpPr>
            <p:cNvPr id="62" name="TextBox 61"/>
            <p:cNvSpPr txBox="1">
              <a:spLocks noChangeArrowheads="1"/>
            </p:cNvSpPr>
            <p:nvPr/>
          </p:nvSpPr>
          <p:spPr bwMode="auto">
            <a:xfrm>
              <a:off x="2468014" y="3475586"/>
              <a:ext cx="1778352" cy="337411"/>
            </a:xfrm>
            <a:prstGeom prst="rect">
              <a:avLst/>
            </a:prstGeom>
            <a:noFill/>
            <a:ln>
              <a:noFill/>
            </a:ln>
            <a:extLst/>
          </p:spPr>
          <p:txBody>
            <a:bodyPr wrap="square" anchor="ct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defRPr/>
              </a:pPr>
              <a:r>
                <a:rPr lang="en-US" sz="1100" b="1" kern="0" dirty="0">
                  <a:solidFill>
                    <a:srgbClr val="44546A"/>
                  </a:solidFill>
                  <a:latin typeface="Calibri" panose="020F0502020204030204"/>
                  <a:ea typeface="Roboto Light" pitchFamily="2" charset="0"/>
                  <a:cs typeface="Arial" charset="0"/>
                </a:rPr>
                <a:t>Santo Domingo</a:t>
              </a:r>
            </a:p>
          </p:txBody>
        </p:sp>
        <p:sp>
          <p:nvSpPr>
            <p:cNvPr id="63" name="TextBox 62"/>
            <p:cNvSpPr txBox="1">
              <a:spLocks noChangeArrowheads="1"/>
            </p:cNvSpPr>
            <p:nvPr/>
          </p:nvSpPr>
          <p:spPr bwMode="auto">
            <a:xfrm>
              <a:off x="295183" y="3411945"/>
              <a:ext cx="1630811" cy="555735"/>
            </a:xfrm>
            <a:prstGeom prst="rect">
              <a:avLst/>
            </a:prstGeom>
            <a:noFill/>
            <a:ln>
              <a:noFill/>
            </a:ln>
            <a:extLst/>
          </p:spPr>
          <p:txBody>
            <a:bodyPr wrap="squar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defRPr/>
              </a:pPr>
              <a:r>
                <a:rPr lang="en-US" sz="1100" b="1" kern="0" dirty="0">
                  <a:solidFill>
                    <a:srgbClr val="44546A"/>
                  </a:solidFill>
                  <a:latin typeface="Calibri" panose="020F0502020204030204"/>
                  <a:ea typeface="Roboto Light" pitchFamily="2" charset="0"/>
                  <a:cs typeface="Arial" charset="0"/>
                </a:rPr>
                <a:t>San Juan</a:t>
              </a:r>
            </a:p>
            <a:p>
              <a:pPr eaLnBrk="1" hangingPunct="1">
                <a:defRPr/>
              </a:pPr>
              <a:r>
                <a:rPr lang="en-US" sz="1100" b="1" kern="0" dirty="0">
                  <a:solidFill>
                    <a:srgbClr val="44546A"/>
                  </a:solidFill>
                  <a:latin typeface="Calibri" panose="020F0502020204030204"/>
                  <a:ea typeface="Roboto Light" pitchFamily="2" charset="0"/>
                  <a:cs typeface="Arial" charset="0"/>
                </a:rPr>
                <a:t>De la </a:t>
              </a:r>
              <a:r>
                <a:rPr lang="en-US" sz="1100" b="1" kern="0" dirty="0" err="1">
                  <a:solidFill>
                    <a:srgbClr val="44546A"/>
                  </a:solidFill>
                  <a:latin typeface="Calibri" panose="020F0502020204030204"/>
                  <a:ea typeface="Roboto Light" pitchFamily="2" charset="0"/>
                  <a:cs typeface="Arial" charset="0"/>
                </a:rPr>
                <a:t>Maguana</a:t>
              </a:r>
              <a:endParaRPr lang="en-US" sz="1100" b="1" kern="0" dirty="0">
                <a:solidFill>
                  <a:srgbClr val="44546A"/>
                </a:solidFill>
                <a:latin typeface="Calibri" panose="020F0502020204030204"/>
                <a:ea typeface="Roboto Light" pitchFamily="2" charset="0"/>
                <a:cs typeface="Arial" charset="0"/>
              </a:endParaRPr>
            </a:p>
          </p:txBody>
        </p:sp>
        <p:sp>
          <p:nvSpPr>
            <p:cNvPr id="64" name="TextBox 63"/>
            <p:cNvSpPr txBox="1">
              <a:spLocks noChangeArrowheads="1"/>
            </p:cNvSpPr>
            <p:nvPr/>
          </p:nvSpPr>
          <p:spPr bwMode="auto">
            <a:xfrm>
              <a:off x="1470324" y="1551272"/>
              <a:ext cx="1304591" cy="337411"/>
            </a:xfrm>
            <a:prstGeom prst="rect">
              <a:avLst/>
            </a:prstGeom>
            <a:noFill/>
            <a:ln>
              <a:noFill/>
            </a:ln>
            <a:extLst/>
          </p:spPr>
          <p:txBody>
            <a:bodyPr wrap="square" anchor="ct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defRPr/>
              </a:pPr>
              <a:r>
                <a:rPr lang="en-US" sz="1100" b="1" kern="0" dirty="0">
                  <a:solidFill>
                    <a:srgbClr val="44546A"/>
                  </a:solidFill>
                  <a:latin typeface="Calibri" panose="020F0502020204030204"/>
                  <a:ea typeface="Roboto Light" pitchFamily="2" charset="0"/>
                  <a:cs typeface="Arial" charset="0"/>
                </a:rPr>
                <a:t>Puerto Plata</a:t>
              </a:r>
            </a:p>
          </p:txBody>
        </p:sp>
        <p:sp>
          <p:nvSpPr>
            <p:cNvPr id="65" name="5-Point Star 64"/>
            <p:cNvSpPr>
              <a:spLocks noChangeAspect="1"/>
            </p:cNvSpPr>
            <p:nvPr/>
          </p:nvSpPr>
          <p:spPr>
            <a:xfrm>
              <a:off x="2992198" y="3787516"/>
              <a:ext cx="364991" cy="360000"/>
            </a:xfrm>
            <a:prstGeom prst="star5">
              <a:avLst/>
            </a:prstGeom>
            <a:solidFill>
              <a:schemeClr val="tx1">
                <a:lumMod val="50000"/>
              </a:schemeClr>
            </a:solidFill>
            <a:ln w="12700">
              <a:solidFill>
                <a:schemeClr val="tx1"/>
              </a:solidFill>
            </a:ln>
            <a:effectLst>
              <a:outerShdw blurRad="50800" dist="50800" dir="5400000" algn="ctr" rotWithShape="0">
                <a:schemeClr val="tx1"/>
              </a:outerShdw>
            </a:effectLst>
          </p:spPr>
          <p:style>
            <a:lnRef idx="2">
              <a:schemeClr val="accent1"/>
            </a:lnRef>
            <a:fillRef idx="0">
              <a:schemeClr val="accent1"/>
            </a:fillRef>
            <a:effectRef idx="1">
              <a:schemeClr val="accent1"/>
            </a:effectRef>
            <a:fontRef idx="minor">
              <a:schemeClr val="tx1"/>
            </a:fontRef>
          </p:style>
          <p:txBody>
            <a:bodyPr rtlCol="0" anchor="ctr"/>
            <a:lstStyle/>
            <a:p>
              <a:pPr algn="ctr">
                <a:defRPr/>
              </a:pPr>
              <a:endParaRPr lang="en-CA" sz="1400" kern="0">
                <a:solidFill>
                  <a:sysClr val="windowText" lastClr="000000"/>
                </a:solidFill>
                <a:ea typeface="Roboto Light" pitchFamily="2" charset="0"/>
              </a:endParaRPr>
            </a:p>
          </p:txBody>
        </p:sp>
        <p:grpSp>
          <p:nvGrpSpPr>
            <p:cNvPr id="11" name="Group 10"/>
            <p:cNvGrpSpPr>
              <a:grpSpLocks noChangeAspect="1"/>
            </p:cNvGrpSpPr>
            <p:nvPr/>
          </p:nvGrpSpPr>
          <p:grpSpPr>
            <a:xfrm>
              <a:off x="3495877" y="1233950"/>
              <a:ext cx="2850449" cy="1716689"/>
              <a:chOff x="4845796" y="940358"/>
              <a:chExt cx="3914167" cy="2357314"/>
            </a:xfrm>
          </p:grpSpPr>
          <p:pic>
            <p:nvPicPr>
              <p:cNvPr id="57" name="Picture 56"/>
              <p:cNvPicPr>
                <a:picLocks noChangeAspect="1"/>
              </p:cNvPicPr>
              <p:nvPr/>
            </p:nvPicPr>
            <p:blipFill>
              <a:blip r:embed="rId4" cstate="print"/>
              <a:stretch>
                <a:fillRect/>
              </a:stretch>
            </p:blipFill>
            <p:spPr>
              <a:xfrm>
                <a:off x="4845796" y="940358"/>
                <a:ext cx="3359904" cy="2357314"/>
              </a:xfrm>
              <a:prstGeom prst="rect">
                <a:avLst/>
              </a:prstGeom>
            </p:spPr>
          </p:pic>
          <p:sp>
            <p:nvSpPr>
              <p:cNvPr id="61" name="TextBox 60"/>
              <p:cNvSpPr txBox="1">
                <a:spLocks noChangeArrowheads="1"/>
              </p:cNvSpPr>
              <p:nvPr/>
            </p:nvSpPr>
            <p:spPr bwMode="auto">
              <a:xfrm>
                <a:off x="6942253" y="1324373"/>
                <a:ext cx="1817710" cy="817631"/>
              </a:xfrm>
              <a:prstGeom prst="rect">
                <a:avLst/>
              </a:prstGeom>
              <a:noFill/>
              <a:ln>
                <a:noFill/>
              </a:ln>
              <a:extLst/>
            </p:spPr>
            <p:txBody>
              <a:bodyPr wrap="squar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defRPr/>
                </a:pPr>
                <a:r>
                  <a:rPr lang="en-US" sz="1200" b="1" kern="0" dirty="0">
                    <a:solidFill>
                      <a:srgbClr val="ED7D31">
                        <a:lumMod val="50000"/>
                      </a:srgbClr>
                    </a:solidFill>
                    <a:latin typeface="Calibri" panose="020F0502020204030204"/>
                    <a:ea typeface="Roboto" pitchFamily="2" charset="0"/>
                    <a:cs typeface="Arial" charset="0"/>
                  </a:rPr>
                  <a:t>Romero Project</a:t>
                </a:r>
              </a:p>
            </p:txBody>
          </p:sp>
          <p:sp>
            <p:nvSpPr>
              <p:cNvPr id="81" name="TextBox 80"/>
              <p:cNvSpPr txBox="1"/>
              <p:nvPr/>
            </p:nvSpPr>
            <p:spPr>
              <a:xfrm rot="2119385">
                <a:off x="5697649" y="2078449"/>
                <a:ext cx="1019768" cy="490579"/>
              </a:xfrm>
              <a:prstGeom prst="rect">
                <a:avLst/>
              </a:prstGeom>
              <a:noFill/>
            </p:spPr>
            <p:txBody>
              <a:bodyPr wrap="none" rtlCol="0">
                <a:spAutoFit/>
              </a:bodyPr>
              <a:lstStyle/>
              <a:p>
                <a:pPr defTabSz="457200"/>
                <a:r>
                  <a:rPr lang="en-CA" sz="1200" b="1" dirty="0">
                    <a:solidFill>
                      <a:srgbClr val="44546A"/>
                    </a:solidFill>
                    <a:ea typeface="Roboto" pitchFamily="2" charset="0"/>
                    <a:cs typeface="Arial"/>
                  </a:rPr>
                  <a:t>50km</a:t>
                </a:r>
              </a:p>
            </p:txBody>
          </p:sp>
          <p:cxnSp>
            <p:nvCxnSpPr>
              <p:cNvPr id="82" name="Straight Arrow Connector 81"/>
              <p:cNvCxnSpPr/>
              <p:nvPr/>
            </p:nvCxnSpPr>
            <p:spPr>
              <a:xfrm>
                <a:off x="5047121" y="1219837"/>
                <a:ext cx="2894885" cy="1972654"/>
              </a:xfrm>
              <a:prstGeom prst="straightConnector1">
                <a:avLst/>
              </a:prstGeom>
              <a:ln w="15875">
                <a:solidFill>
                  <a:srgbClr val="000000"/>
                </a:solidFill>
                <a:prstDash val="sysDash"/>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83" name="Oval 82"/>
              <p:cNvSpPr>
                <a:spLocks noChangeAspect="1"/>
              </p:cNvSpPr>
              <p:nvPr/>
            </p:nvSpPr>
            <p:spPr>
              <a:xfrm>
                <a:off x="6580851" y="1662928"/>
                <a:ext cx="109923" cy="108000"/>
              </a:xfrm>
              <a:prstGeom prst="ellipse">
                <a:avLst/>
              </a:prstGeom>
              <a:solidFill>
                <a:schemeClr val="bg1"/>
              </a:solidFill>
              <a:ln>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defRPr/>
                </a:pPr>
                <a:endParaRPr lang="en-CA" sz="1400" kern="0">
                  <a:solidFill>
                    <a:srgbClr val="E7E6E6"/>
                  </a:solidFill>
                </a:endParaRPr>
              </a:p>
            </p:txBody>
          </p:sp>
          <p:cxnSp>
            <p:nvCxnSpPr>
              <p:cNvPr id="84" name="Straight Connector 83"/>
              <p:cNvCxnSpPr/>
              <p:nvPr/>
            </p:nvCxnSpPr>
            <p:spPr>
              <a:xfrm>
                <a:off x="6707808" y="1714584"/>
                <a:ext cx="234444" cy="0"/>
              </a:xfrm>
              <a:prstGeom prst="line">
                <a:avLst/>
              </a:prstGeom>
              <a:ln>
                <a:solidFill>
                  <a:srgbClr val="000000"/>
                </a:solidFill>
                <a:tailEnd type="none"/>
              </a:ln>
              <a:effectLst/>
            </p:spPr>
            <p:style>
              <a:lnRef idx="2">
                <a:schemeClr val="accent1"/>
              </a:lnRef>
              <a:fillRef idx="0">
                <a:schemeClr val="accent1"/>
              </a:fillRef>
              <a:effectRef idx="1">
                <a:schemeClr val="accent1"/>
              </a:effectRef>
              <a:fontRef idx="minor">
                <a:schemeClr val="tx1"/>
              </a:fontRef>
            </p:style>
          </p:cxnSp>
        </p:grpSp>
        <p:sp>
          <p:nvSpPr>
            <p:cNvPr id="86" name="TextBox 85"/>
            <p:cNvSpPr txBox="1">
              <a:spLocks noChangeArrowheads="1"/>
            </p:cNvSpPr>
            <p:nvPr/>
          </p:nvSpPr>
          <p:spPr bwMode="auto">
            <a:xfrm>
              <a:off x="1280645" y="2605242"/>
              <a:ext cx="1494270" cy="555735"/>
            </a:xfrm>
            <a:prstGeom prst="rect">
              <a:avLst/>
            </a:prstGeom>
            <a:noFill/>
            <a:ln>
              <a:noFill/>
            </a:ln>
            <a:extLst/>
          </p:spPr>
          <p:txBody>
            <a:bodyPr wrap="squar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defRPr/>
              </a:pPr>
              <a:r>
                <a:rPr lang="en-US" sz="1100" b="1" kern="0" dirty="0">
                  <a:solidFill>
                    <a:prstClr val="black">
                      <a:lumMod val="50000"/>
                    </a:prstClr>
                  </a:solidFill>
                  <a:latin typeface="Calibri" panose="020F0502020204030204"/>
                  <a:ea typeface="Roboto Light" pitchFamily="2" charset="0"/>
                  <a:cs typeface="Arial" charset="0"/>
                </a:rPr>
                <a:t>Tireo Concessions</a:t>
              </a:r>
            </a:p>
          </p:txBody>
        </p:sp>
        <p:cxnSp>
          <p:nvCxnSpPr>
            <p:cNvPr id="10" name="Elbow Connector 9"/>
            <p:cNvCxnSpPr/>
            <p:nvPr/>
          </p:nvCxnSpPr>
          <p:spPr>
            <a:xfrm flipV="1">
              <a:off x="1355256" y="1838803"/>
              <a:ext cx="2860428" cy="1276749"/>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sp>
          <p:nvSpPr>
            <p:cNvPr id="22" name="TextBox 21"/>
            <p:cNvSpPr txBox="1">
              <a:spLocks noChangeArrowheads="1"/>
            </p:cNvSpPr>
            <p:nvPr/>
          </p:nvSpPr>
          <p:spPr bwMode="auto">
            <a:xfrm>
              <a:off x="4900823" y="3393414"/>
              <a:ext cx="1778352" cy="337411"/>
            </a:xfrm>
            <a:prstGeom prst="rect">
              <a:avLst/>
            </a:prstGeom>
            <a:noFill/>
            <a:ln>
              <a:noFill/>
            </a:ln>
            <a:extLst/>
          </p:spPr>
          <p:txBody>
            <a:bodyPr wrap="square" anchor="ct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defRPr/>
              </a:pPr>
              <a:r>
                <a:rPr lang="en-US" sz="1100" b="1" kern="0" dirty="0">
                  <a:solidFill>
                    <a:srgbClr val="44546A"/>
                  </a:solidFill>
                  <a:latin typeface="Calibri" panose="020F0502020204030204"/>
                  <a:ea typeface="Roboto Light" pitchFamily="2" charset="0"/>
                  <a:cs typeface="Arial" charset="0"/>
                </a:rPr>
                <a:t>Punta Cana</a:t>
              </a:r>
            </a:p>
          </p:txBody>
        </p:sp>
        <p:sp>
          <p:nvSpPr>
            <p:cNvPr id="2" name="Oval 1"/>
            <p:cNvSpPr>
              <a:spLocks noChangeAspect="1"/>
            </p:cNvSpPr>
            <p:nvPr/>
          </p:nvSpPr>
          <p:spPr>
            <a:xfrm>
              <a:off x="5427199" y="3716006"/>
              <a:ext cx="108000" cy="107020"/>
            </a:xfrm>
            <a:prstGeom prst="ellipse">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sz="1400">
                <a:solidFill>
                  <a:prstClr val="white"/>
                </a:solidFill>
              </a:endParaRPr>
            </a:p>
          </p:txBody>
        </p:sp>
        <p:sp>
          <p:nvSpPr>
            <p:cNvPr id="24" name="Oval 23"/>
            <p:cNvSpPr>
              <a:spLocks noChangeAspect="1"/>
            </p:cNvSpPr>
            <p:nvPr/>
          </p:nvSpPr>
          <p:spPr>
            <a:xfrm>
              <a:off x="5463199" y="3751516"/>
              <a:ext cx="36000" cy="36000"/>
            </a:xfrm>
            <a:prstGeom prst="ellipse">
              <a:avLst/>
            </a:prstGeom>
            <a:solidFill>
              <a:schemeClr val="tx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sz="1400">
                <a:solidFill>
                  <a:prstClr val="white"/>
                </a:solidFill>
              </a:endParaRPr>
            </a:p>
          </p:txBody>
        </p:sp>
      </p:grpSp>
      <p:sp>
        <p:nvSpPr>
          <p:cNvPr id="6" name="Rectangle 5"/>
          <p:cNvSpPr/>
          <p:nvPr/>
        </p:nvSpPr>
        <p:spPr>
          <a:xfrm>
            <a:off x="298937" y="293685"/>
            <a:ext cx="6128239" cy="646331"/>
          </a:xfrm>
          <a:prstGeom prst="rect">
            <a:avLst/>
          </a:prstGeom>
        </p:spPr>
        <p:txBody>
          <a:bodyPr wrap="square">
            <a:spAutoFit/>
          </a:bodyPr>
          <a:lstStyle/>
          <a:p>
            <a:pPr defTabSz="457200"/>
            <a:r>
              <a:rPr lang="es-DO" b="1" dirty="0">
                <a:solidFill>
                  <a:srgbClr val="002060"/>
                </a:solidFill>
                <a:latin typeface="Arial" charset="0"/>
                <a:cs typeface="Arial" charset="0"/>
              </a:rPr>
              <a:t>EL PROYECTO ROMERO ESTA UBICADO EN LA  </a:t>
            </a:r>
          </a:p>
          <a:p>
            <a:pPr defTabSz="457200"/>
            <a:r>
              <a:rPr lang="es-DO" b="1" dirty="0">
                <a:solidFill>
                  <a:srgbClr val="002060"/>
                </a:solidFill>
                <a:latin typeface="Arial" charset="0"/>
                <a:cs typeface="Arial" charset="0"/>
              </a:rPr>
              <a:t>PROVINCIA DE SAN JUAN </a:t>
            </a:r>
          </a:p>
        </p:txBody>
      </p:sp>
      <p:sp>
        <p:nvSpPr>
          <p:cNvPr id="12" name="TextBox 11"/>
          <p:cNvSpPr txBox="1"/>
          <p:nvPr/>
        </p:nvSpPr>
        <p:spPr>
          <a:xfrm>
            <a:off x="5347939" y="5748935"/>
            <a:ext cx="3456074" cy="707886"/>
          </a:xfrm>
          <a:prstGeom prst="rect">
            <a:avLst/>
          </a:prstGeom>
          <a:solidFill>
            <a:srgbClr val="ECE1D0"/>
          </a:solidFill>
        </p:spPr>
        <p:txBody>
          <a:bodyPr wrap="none" rtlCol="0">
            <a:spAutoFit/>
          </a:bodyPr>
          <a:lstStyle/>
          <a:p>
            <a:pPr defTabSz="457200"/>
            <a:r>
              <a:rPr lang="es-ES" sz="2000" b="1" dirty="0">
                <a:solidFill>
                  <a:prstClr val="black"/>
                </a:solidFill>
              </a:rPr>
              <a:t>El Proyecto se localiza 23 km al</a:t>
            </a:r>
          </a:p>
          <a:p>
            <a:pPr defTabSz="457200"/>
            <a:r>
              <a:rPr lang="es-ES" sz="2000" b="1" dirty="0">
                <a:solidFill>
                  <a:prstClr val="black"/>
                </a:solidFill>
              </a:rPr>
              <a:t>Norte de la Presa de Sabaneta</a:t>
            </a:r>
          </a:p>
        </p:txBody>
      </p:sp>
    </p:spTree>
    <p:extLst>
      <p:ext uri="{BB962C8B-B14F-4D97-AF65-F5344CB8AC3E}">
        <p14:creationId xmlns:p14="http://schemas.microsoft.com/office/powerpoint/2010/main" val="31612092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57771" y="0"/>
            <a:ext cx="6086231" cy="6858000"/>
          </a:xfrm>
          <a:prstGeom prst="rect">
            <a:avLst/>
          </a:prstGeom>
        </p:spPr>
      </p:pic>
      <p:sp>
        <p:nvSpPr>
          <p:cNvPr id="6" name="Rectangle 5"/>
          <p:cNvSpPr/>
          <p:nvPr/>
        </p:nvSpPr>
        <p:spPr>
          <a:xfrm>
            <a:off x="0" y="0"/>
            <a:ext cx="3072405" cy="6858000"/>
          </a:xfrm>
          <a:prstGeom prst="rect">
            <a:avLst/>
          </a:prstGeom>
          <a:solidFill>
            <a:schemeClr val="accent4">
              <a:lumMod val="50000"/>
              <a:alpha val="33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457200"/>
            <a:endParaRPr lang="en-US" dirty="0">
              <a:solidFill>
                <a:prstClr val="white"/>
              </a:solidFill>
            </a:endParaRPr>
          </a:p>
        </p:txBody>
      </p:sp>
      <p:sp>
        <p:nvSpPr>
          <p:cNvPr id="8" name="Rectangle 7"/>
          <p:cNvSpPr/>
          <p:nvPr/>
        </p:nvSpPr>
        <p:spPr>
          <a:xfrm>
            <a:off x="125272" y="1649849"/>
            <a:ext cx="2947133" cy="4324261"/>
          </a:xfrm>
          <a:prstGeom prst="rect">
            <a:avLst/>
          </a:prstGeom>
        </p:spPr>
        <p:txBody>
          <a:bodyPr wrap="square">
            <a:spAutoFit/>
          </a:bodyPr>
          <a:lstStyle/>
          <a:p>
            <a:pPr algn="ctr" defTabSz="457200"/>
            <a:r>
              <a:rPr lang="es-NI" sz="2500" b="1" u="sng" dirty="0">
                <a:gradFill flip="none" rotWithShape="1">
                  <a:gsLst>
                    <a:gs pos="0">
                      <a:srgbClr val="8A6E48">
                        <a:shade val="30000"/>
                        <a:satMod val="115000"/>
                      </a:srgbClr>
                    </a:gs>
                    <a:gs pos="50000">
                      <a:srgbClr val="8A6E48">
                        <a:shade val="67500"/>
                        <a:satMod val="115000"/>
                      </a:srgbClr>
                    </a:gs>
                    <a:gs pos="100000">
                      <a:srgbClr val="8A6E48">
                        <a:shade val="100000"/>
                        <a:satMod val="115000"/>
                      </a:srgbClr>
                    </a:gs>
                  </a:gsLst>
                  <a:lin ang="16200000" scaled="1"/>
                  <a:tileRect/>
                </a:gradFill>
              </a:rPr>
              <a:t>El Proyecto Romero </a:t>
            </a:r>
            <a:r>
              <a:rPr lang="es-NI" sz="2500" b="1" dirty="0">
                <a:gradFill flip="none" rotWithShape="1">
                  <a:gsLst>
                    <a:gs pos="0">
                      <a:srgbClr val="8A6E48">
                        <a:shade val="30000"/>
                        <a:satMod val="115000"/>
                      </a:srgbClr>
                    </a:gs>
                    <a:gs pos="50000">
                      <a:srgbClr val="8A6E48">
                        <a:shade val="67500"/>
                        <a:satMod val="115000"/>
                      </a:srgbClr>
                    </a:gs>
                    <a:gs pos="100000">
                      <a:srgbClr val="8A6E48">
                        <a:shade val="100000"/>
                        <a:satMod val="115000"/>
                      </a:srgbClr>
                    </a:gs>
                  </a:gsLst>
                  <a:lin ang="16200000" scaled="1"/>
                  <a:tileRect/>
                </a:gradFill>
              </a:rPr>
              <a:t>:</a:t>
            </a:r>
          </a:p>
          <a:p>
            <a:pPr algn="ctr" defTabSz="457200"/>
            <a:r>
              <a:rPr lang="es-NI" sz="2500" b="1" dirty="0">
                <a:gradFill flip="none" rotWithShape="1">
                  <a:gsLst>
                    <a:gs pos="0">
                      <a:srgbClr val="8A6E48">
                        <a:shade val="30000"/>
                        <a:satMod val="115000"/>
                      </a:srgbClr>
                    </a:gs>
                    <a:gs pos="50000">
                      <a:srgbClr val="8A6E48">
                        <a:shade val="67500"/>
                        <a:satMod val="115000"/>
                      </a:srgbClr>
                    </a:gs>
                    <a:gs pos="100000">
                      <a:srgbClr val="8A6E48">
                        <a:shade val="100000"/>
                        <a:satMod val="115000"/>
                      </a:srgbClr>
                    </a:gs>
                  </a:gsLst>
                  <a:lin ang="16200000" scaled="1"/>
                  <a:tileRect/>
                </a:gradFill>
              </a:rPr>
              <a:t> la construcción</a:t>
            </a:r>
          </a:p>
          <a:p>
            <a:pPr algn="ctr" defTabSz="457200"/>
            <a:r>
              <a:rPr lang="es-NI" sz="2500" b="1" dirty="0">
                <a:gradFill flip="none" rotWithShape="1">
                  <a:gsLst>
                    <a:gs pos="0">
                      <a:srgbClr val="8A6E48">
                        <a:shade val="30000"/>
                        <a:satMod val="115000"/>
                      </a:srgbClr>
                    </a:gs>
                    <a:gs pos="50000">
                      <a:srgbClr val="8A6E48">
                        <a:shade val="67500"/>
                        <a:satMod val="115000"/>
                      </a:srgbClr>
                    </a:gs>
                    <a:gs pos="100000">
                      <a:srgbClr val="8A6E48">
                        <a:shade val="100000"/>
                        <a:satMod val="115000"/>
                      </a:srgbClr>
                    </a:gs>
                  </a:gsLst>
                  <a:lin ang="16200000" scaled="1"/>
                  <a:tileRect/>
                </a:gradFill>
              </a:rPr>
              <a:t>de una nueva Carretera de Acceso, </a:t>
            </a:r>
          </a:p>
          <a:p>
            <a:pPr algn="ctr" defTabSz="457200"/>
            <a:r>
              <a:rPr lang="es-NI" sz="2500" b="1" dirty="0">
                <a:gradFill flip="none" rotWithShape="1">
                  <a:gsLst>
                    <a:gs pos="0">
                      <a:srgbClr val="8A6E48">
                        <a:shade val="30000"/>
                        <a:satMod val="115000"/>
                      </a:srgbClr>
                    </a:gs>
                    <a:gs pos="50000">
                      <a:srgbClr val="8A6E48">
                        <a:shade val="67500"/>
                        <a:satMod val="115000"/>
                      </a:srgbClr>
                    </a:gs>
                    <a:gs pos="100000">
                      <a:srgbClr val="8A6E48">
                        <a:shade val="100000"/>
                        <a:satMod val="115000"/>
                      </a:srgbClr>
                    </a:gs>
                  </a:gsLst>
                  <a:lin ang="16200000" scaled="1"/>
                  <a:tileRect/>
                </a:gradFill>
              </a:rPr>
              <a:t>Línea Eléctrica y Línea de Fibra Óptica</a:t>
            </a:r>
          </a:p>
          <a:p>
            <a:pPr algn="ctr" defTabSz="457200"/>
            <a:r>
              <a:rPr lang="es-NI" sz="2500" b="1" dirty="0">
                <a:gradFill flip="none" rotWithShape="1">
                  <a:gsLst>
                    <a:gs pos="0">
                      <a:srgbClr val="8A6E48">
                        <a:shade val="30000"/>
                        <a:satMod val="115000"/>
                      </a:srgbClr>
                    </a:gs>
                    <a:gs pos="50000">
                      <a:srgbClr val="8A6E48">
                        <a:shade val="67500"/>
                        <a:satMod val="115000"/>
                      </a:srgbClr>
                    </a:gs>
                    <a:gs pos="100000">
                      <a:srgbClr val="8A6E48">
                        <a:shade val="100000"/>
                        <a:satMod val="115000"/>
                      </a:srgbClr>
                    </a:gs>
                  </a:gsLst>
                  <a:lin ang="16200000" scaled="1"/>
                  <a:tileRect/>
                </a:gradFill>
              </a:rPr>
              <a:t> y un proceso de extracción de oro mediante un proceso de minería subterránea.</a:t>
            </a:r>
          </a:p>
        </p:txBody>
      </p:sp>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3200" y="382580"/>
            <a:ext cx="2726267" cy="1042967"/>
          </a:xfrm>
          <a:prstGeom prst="rect">
            <a:avLst/>
          </a:prstGeom>
        </p:spPr>
      </p:pic>
    </p:spTree>
    <p:extLst>
      <p:ext uri="{BB962C8B-B14F-4D97-AF65-F5344CB8AC3E}">
        <p14:creationId xmlns:p14="http://schemas.microsoft.com/office/powerpoint/2010/main" val="106330964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C29F6D">
            <a:alpha val="50000"/>
          </a:srgbClr>
        </a:solidFill>
        <a:effectLst/>
      </p:bgPr>
    </p:bg>
    <p:spTree>
      <p:nvGrpSpPr>
        <p:cNvPr id="1" name=""/>
        <p:cNvGrpSpPr/>
        <p:nvPr/>
      </p:nvGrpSpPr>
      <p:grpSpPr>
        <a:xfrm>
          <a:off x="0" y="0"/>
          <a:ext cx="0" cy="0"/>
          <a:chOff x="0" y="0"/>
          <a:chExt cx="0" cy="0"/>
        </a:xfrm>
      </p:grpSpPr>
      <p:pic>
        <p:nvPicPr>
          <p:cNvPr id="18" name="Picture 17"/>
          <p:cNvPicPr>
            <a:picLocks noChangeAspect="1"/>
          </p:cNvPicPr>
          <p:nvPr/>
        </p:nvPicPr>
        <p:blipFill rotWithShape="1">
          <a:blip r:embed="rId3" cstate="print"/>
          <a:srcRect l="-1239" t="8034" r="24072"/>
          <a:stretch/>
        </p:blipFill>
        <p:spPr>
          <a:xfrm>
            <a:off x="-137274" y="988828"/>
            <a:ext cx="7229189" cy="4770835"/>
          </a:xfrm>
          <a:prstGeom prst="rect">
            <a:avLst/>
          </a:prstGeom>
        </p:spPr>
      </p:pic>
      <p:sp>
        <p:nvSpPr>
          <p:cNvPr id="2" name="TextBox 5"/>
          <p:cNvSpPr txBox="1">
            <a:spLocks noChangeArrowheads="1"/>
          </p:cNvSpPr>
          <p:nvPr/>
        </p:nvSpPr>
        <p:spPr bwMode="auto">
          <a:xfrm>
            <a:off x="35377" y="230807"/>
            <a:ext cx="744622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defTabSz="457200" eaLnBrk="1" hangingPunct="1"/>
            <a:r>
              <a:rPr lang="es-DO" sz="3200" b="1" dirty="0">
                <a:solidFill>
                  <a:prstClr val="black"/>
                </a:solidFill>
                <a:latin typeface="Arial" charset="0"/>
                <a:cs typeface="Arial" charset="0"/>
              </a:rPr>
              <a:t>DESCUBRIMIENTO SIGNIFICATIVO</a:t>
            </a:r>
          </a:p>
        </p:txBody>
      </p:sp>
      <p:sp>
        <p:nvSpPr>
          <p:cNvPr id="21" name="TextBox 2"/>
          <p:cNvSpPr txBox="1">
            <a:spLocks noChangeArrowheads="1"/>
          </p:cNvSpPr>
          <p:nvPr/>
        </p:nvSpPr>
        <p:spPr bwMode="auto">
          <a:xfrm>
            <a:off x="7086420" y="972071"/>
            <a:ext cx="2020186" cy="2936188"/>
          </a:xfrm>
          <a:prstGeom prst="rect">
            <a:avLst/>
          </a:prstGeom>
          <a:noFill/>
          <a:ln>
            <a:noFill/>
          </a:ln>
          <a:extLst/>
        </p:spPr>
        <p:style>
          <a:lnRef idx="2">
            <a:schemeClr val="accent2"/>
          </a:lnRef>
          <a:fillRef idx="1">
            <a:schemeClr val="lt1"/>
          </a:fillRef>
          <a:effectRef idx="0">
            <a:schemeClr val="accent2"/>
          </a:effectRef>
          <a:fontRef idx="minor">
            <a:schemeClr val="dk1"/>
          </a:fontRef>
        </p:style>
        <p:txBody>
          <a:bodyPr wrap="square">
            <a:spAutoFit/>
          </a:bodyPr>
          <a:lstStyle>
            <a:lvl1pPr marL="285750" indent="-285750"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defTabSz="457200" eaLnBrk="1" hangingPunct="1">
              <a:lnSpc>
                <a:spcPct val="120000"/>
              </a:lnSpc>
              <a:buFont typeface="Wingdings" charset="2"/>
              <a:buChar char="§"/>
            </a:pPr>
            <a:endParaRPr lang="es-DO" sz="1400" b="1" dirty="0">
              <a:solidFill>
                <a:prstClr val="black"/>
              </a:solidFill>
              <a:latin typeface="Arial" charset="0"/>
              <a:cs typeface="Arial" charset="0"/>
            </a:endParaRPr>
          </a:p>
          <a:p>
            <a:pPr marL="0" indent="0" defTabSz="457200" eaLnBrk="1" hangingPunct="1">
              <a:lnSpc>
                <a:spcPct val="120000"/>
              </a:lnSpc>
            </a:pPr>
            <a:r>
              <a:rPr lang="es-DO" sz="1400" b="1" dirty="0">
                <a:solidFill>
                  <a:prstClr val="black"/>
                </a:solidFill>
                <a:latin typeface="Arial" charset="0"/>
                <a:cs typeface="Arial" charset="0"/>
              </a:rPr>
              <a:t>-Producción estimada de 2,800 toneladas por día </a:t>
            </a:r>
          </a:p>
          <a:p>
            <a:pPr marL="0" indent="0" defTabSz="457200" eaLnBrk="1" hangingPunct="1">
              <a:lnSpc>
                <a:spcPct val="120000"/>
              </a:lnSpc>
            </a:pPr>
            <a:endParaRPr lang="es-DO" sz="1400" b="1" dirty="0">
              <a:solidFill>
                <a:prstClr val="black"/>
              </a:solidFill>
              <a:latin typeface="Arial" charset="0"/>
              <a:cs typeface="Arial" charset="0"/>
            </a:endParaRPr>
          </a:p>
          <a:p>
            <a:pPr marL="0" indent="0" defTabSz="457200" eaLnBrk="1" hangingPunct="1">
              <a:lnSpc>
                <a:spcPct val="120000"/>
              </a:lnSpc>
            </a:pPr>
            <a:r>
              <a:rPr lang="es-DO" sz="1400" b="1" dirty="0">
                <a:solidFill>
                  <a:prstClr val="black"/>
                </a:solidFill>
                <a:latin typeface="Arial" charset="0"/>
                <a:cs typeface="Arial" charset="0"/>
              </a:rPr>
              <a:t>-Rampa de  Acceso</a:t>
            </a:r>
          </a:p>
          <a:p>
            <a:pPr marL="0" indent="0" defTabSz="457200" eaLnBrk="1" hangingPunct="1">
              <a:lnSpc>
                <a:spcPct val="120000"/>
              </a:lnSpc>
            </a:pPr>
            <a:endParaRPr lang="es-DO" sz="1400" b="1" dirty="0">
              <a:solidFill>
                <a:prstClr val="black"/>
              </a:solidFill>
              <a:latin typeface="Arial" charset="0"/>
              <a:cs typeface="Arial" charset="0"/>
            </a:endParaRPr>
          </a:p>
          <a:p>
            <a:pPr marL="0" indent="0" defTabSz="457200" eaLnBrk="1" hangingPunct="1">
              <a:lnSpc>
                <a:spcPct val="120000"/>
              </a:lnSpc>
            </a:pPr>
            <a:r>
              <a:rPr lang="es-DO" sz="1400" b="1" dirty="0">
                <a:solidFill>
                  <a:prstClr val="black"/>
                </a:solidFill>
                <a:latin typeface="Arial" charset="0"/>
                <a:cs typeface="Arial" charset="0"/>
              </a:rPr>
              <a:t>-Concentrado simple de cobre con alto contenido de oro</a:t>
            </a:r>
          </a:p>
          <a:p>
            <a:pPr marL="0" indent="0" defTabSz="457200" eaLnBrk="1" hangingPunct="1">
              <a:lnSpc>
                <a:spcPct val="120000"/>
              </a:lnSpc>
            </a:pPr>
            <a:endParaRPr lang="es-DO" sz="1400" b="1" dirty="0">
              <a:solidFill>
                <a:prstClr val="black"/>
              </a:solidFill>
              <a:latin typeface="Arial" charset="0"/>
              <a:cs typeface="Arial" charset="0"/>
            </a:endParaRPr>
          </a:p>
        </p:txBody>
      </p:sp>
      <p:sp>
        <p:nvSpPr>
          <p:cNvPr id="19" name="TextBox 101"/>
          <p:cNvSpPr txBox="1">
            <a:spLocks noChangeArrowheads="1"/>
          </p:cNvSpPr>
          <p:nvPr/>
        </p:nvSpPr>
        <p:spPr bwMode="auto">
          <a:xfrm>
            <a:off x="0" y="5727720"/>
            <a:ext cx="9106605" cy="1200329"/>
          </a:xfrm>
          <a:prstGeom prst="rect">
            <a:avLst/>
          </a:prstGeom>
          <a:noFill/>
          <a:ln>
            <a:noFill/>
          </a:ln>
          <a:extLst/>
        </p:spPr>
        <p:txBody>
          <a:bodyPr wrap="squar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defTabSz="457200" eaLnBrk="1" hangingPunct="1"/>
            <a:r>
              <a:rPr lang="es-CL" sz="3600" b="1" dirty="0">
                <a:ln>
                  <a:solidFill>
                    <a:sysClr val="windowText" lastClr="000000"/>
                  </a:solidFill>
                </a:ln>
                <a:solidFill>
                  <a:prstClr val="black"/>
                </a:solidFill>
                <a:latin typeface="Arial" charset="0"/>
                <a:cs typeface="Arial" charset="0"/>
              </a:rPr>
              <a:t>Ingeniería Innovadora para la </a:t>
            </a:r>
          </a:p>
          <a:p>
            <a:pPr algn="ctr" defTabSz="457200" eaLnBrk="1" hangingPunct="1"/>
            <a:r>
              <a:rPr lang="es-CL" sz="3600" b="1" dirty="0">
                <a:ln>
                  <a:solidFill>
                    <a:sysClr val="windowText" lastClr="000000"/>
                  </a:solidFill>
                </a:ln>
                <a:solidFill>
                  <a:prstClr val="black"/>
                </a:solidFill>
                <a:latin typeface="Arial" charset="0"/>
                <a:cs typeface="Arial" charset="0"/>
              </a:rPr>
              <a:t>República Dominicana</a:t>
            </a:r>
          </a:p>
        </p:txBody>
      </p:sp>
      <p:cxnSp>
        <p:nvCxnSpPr>
          <p:cNvPr id="11" name="Straight Arrow Connector 10"/>
          <p:cNvCxnSpPr/>
          <p:nvPr/>
        </p:nvCxnSpPr>
        <p:spPr>
          <a:xfrm flipH="1" flipV="1">
            <a:off x="1708526" y="3477415"/>
            <a:ext cx="32656" cy="609600"/>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sp>
        <p:nvSpPr>
          <p:cNvPr id="23" name="TextBox 99"/>
          <p:cNvSpPr txBox="1">
            <a:spLocks noChangeArrowheads="1"/>
          </p:cNvSpPr>
          <p:nvPr/>
        </p:nvSpPr>
        <p:spPr bwMode="auto">
          <a:xfrm>
            <a:off x="279560" y="2974135"/>
            <a:ext cx="281917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defTabSz="457200" eaLnBrk="1" hangingPunct="1"/>
            <a:r>
              <a:rPr lang="es-DO" sz="2000" b="1" dirty="0">
                <a:solidFill>
                  <a:prstClr val="white"/>
                </a:solidFill>
                <a:latin typeface="Arial" charset="0"/>
                <a:cs typeface="Arial" charset="0"/>
              </a:rPr>
              <a:t>Superficie</a:t>
            </a:r>
          </a:p>
        </p:txBody>
      </p:sp>
      <p:sp>
        <p:nvSpPr>
          <p:cNvPr id="4" name="Rectangle 3"/>
          <p:cNvSpPr/>
          <p:nvPr/>
        </p:nvSpPr>
        <p:spPr>
          <a:xfrm>
            <a:off x="7091915" y="3663648"/>
            <a:ext cx="2038103" cy="2031325"/>
          </a:xfrm>
          <a:prstGeom prst="rect">
            <a:avLst/>
          </a:prstGeom>
          <a:noFill/>
          <a:ln>
            <a:noFill/>
          </a:ln>
        </p:spPr>
        <p:style>
          <a:lnRef idx="2">
            <a:schemeClr val="accent2"/>
          </a:lnRef>
          <a:fillRef idx="1">
            <a:schemeClr val="lt1"/>
          </a:fillRef>
          <a:effectRef idx="0">
            <a:schemeClr val="accent2"/>
          </a:effectRef>
          <a:fontRef idx="minor">
            <a:schemeClr val="dk1"/>
          </a:fontRef>
        </p:style>
        <p:txBody>
          <a:bodyPr wrap="square">
            <a:spAutoFit/>
          </a:bodyPr>
          <a:lstStyle/>
          <a:p>
            <a:pPr algn="ctr" defTabSz="457200">
              <a:defRPr/>
            </a:pPr>
            <a:endParaRPr lang="es-DO" sz="1400" b="1" dirty="0">
              <a:solidFill>
                <a:prstClr val="black"/>
              </a:solidFill>
              <a:latin typeface="Arial" panose="020B0604020202020204" pitchFamily="34" charset="0"/>
              <a:cs typeface="Arial" panose="020B0604020202020204" pitchFamily="34" charset="0"/>
            </a:endParaRPr>
          </a:p>
          <a:p>
            <a:pPr algn="ctr" defTabSz="457200">
              <a:defRPr/>
            </a:pPr>
            <a:r>
              <a:rPr lang="es-DO" sz="1400" b="1" dirty="0">
                <a:solidFill>
                  <a:prstClr val="black"/>
                </a:solidFill>
                <a:latin typeface="Arial" panose="020B0604020202020204" pitchFamily="34" charset="0"/>
                <a:cs typeface="Arial" panose="020B0604020202020204" pitchFamily="34" charset="0"/>
              </a:rPr>
              <a:t>Reservas:</a:t>
            </a:r>
          </a:p>
          <a:p>
            <a:pPr defTabSz="457200">
              <a:defRPr/>
            </a:pPr>
            <a:endParaRPr lang="es-DO" sz="1400" b="1" dirty="0">
              <a:solidFill>
                <a:prstClr val="black"/>
              </a:solidFill>
              <a:latin typeface="Arial" panose="020B0604020202020204" pitchFamily="34" charset="0"/>
              <a:cs typeface="Arial" panose="020B0604020202020204" pitchFamily="34" charset="0"/>
            </a:endParaRPr>
          </a:p>
          <a:p>
            <a:pPr defTabSz="457200">
              <a:defRPr/>
            </a:pPr>
            <a:r>
              <a:rPr lang="es-DO" sz="1400" b="1" dirty="0">
                <a:solidFill>
                  <a:prstClr val="black"/>
                </a:solidFill>
                <a:latin typeface="Arial" panose="020B0604020202020204" pitchFamily="34" charset="0"/>
                <a:cs typeface="Arial" panose="020B0604020202020204" pitchFamily="34" charset="0"/>
              </a:rPr>
              <a:t>7.1 Mt @</a:t>
            </a:r>
          </a:p>
          <a:p>
            <a:pPr defTabSz="457200">
              <a:defRPr/>
            </a:pPr>
            <a:r>
              <a:rPr lang="es-DO" sz="1400" b="1" dirty="0">
                <a:solidFill>
                  <a:prstClr val="black"/>
                </a:solidFill>
                <a:latin typeface="Arial" panose="020B0604020202020204" pitchFamily="34" charset="0"/>
                <a:cs typeface="Arial" panose="020B0604020202020204" pitchFamily="34" charset="0"/>
              </a:rPr>
              <a:t>  3.7 g/t oro</a:t>
            </a:r>
          </a:p>
          <a:p>
            <a:pPr defTabSz="457200">
              <a:defRPr/>
            </a:pPr>
            <a:r>
              <a:rPr lang="es-DO" sz="1400" b="1" dirty="0">
                <a:solidFill>
                  <a:prstClr val="black"/>
                </a:solidFill>
                <a:latin typeface="Arial" panose="020B0604020202020204" pitchFamily="34" charset="0"/>
                <a:cs typeface="Arial" panose="020B0604020202020204" pitchFamily="34" charset="0"/>
              </a:rPr>
              <a:t>  4.3 g/t plata  </a:t>
            </a:r>
          </a:p>
          <a:p>
            <a:pPr defTabSz="457200">
              <a:defRPr/>
            </a:pPr>
            <a:r>
              <a:rPr lang="es-DO" sz="1400" b="1" dirty="0">
                <a:solidFill>
                  <a:prstClr val="black"/>
                </a:solidFill>
                <a:latin typeface="Arial" panose="020B0604020202020204" pitchFamily="34" charset="0"/>
                <a:cs typeface="Arial" panose="020B0604020202020204" pitchFamily="34" charset="0"/>
              </a:rPr>
              <a:t>  0.9 % cobre</a:t>
            </a:r>
          </a:p>
          <a:p>
            <a:pPr defTabSz="457200">
              <a:defRPr/>
            </a:pPr>
            <a:r>
              <a:rPr lang="en-US" sz="1400" b="1" dirty="0">
                <a:solidFill>
                  <a:prstClr val="black"/>
                </a:solidFill>
                <a:latin typeface="Arial" panose="020B0604020202020204" pitchFamily="34" charset="0"/>
                <a:cs typeface="Arial" panose="020B0604020202020204" pitchFamily="34" charset="0"/>
              </a:rPr>
              <a:t>[1.1 M oz. Au </a:t>
            </a:r>
            <a:r>
              <a:rPr lang="en-US" sz="1400" b="1" dirty="0" err="1">
                <a:solidFill>
                  <a:prstClr val="black"/>
                </a:solidFill>
                <a:latin typeface="Arial" panose="020B0604020202020204" pitchFamily="34" charset="0"/>
                <a:cs typeface="Arial" panose="020B0604020202020204" pitchFamily="34" charset="0"/>
              </a:rPr>
              <a:t>Eq</a:t>
            </a:r>
            <a:r>
              <a:rPr lang="en-US" sz="1400" b="1" dirty="0">
                <a:solidFill>
                  <a:prstClr val="black"/>
                </a:solidFill>
                <a:latin typeface="Arial" panose="020B0604020202020204" pitchFamily="34" charset="0"/>
                <a:cs typeface="Arial" panose="020B0604020202020204" pitchFamily="34" charset="0"/>
              </a:rPr>
              <a:t>]</a:t>
            </a:r>
          </a:p>
          <a:p>
            <a:pPr defTabSz="457200">
              <a:defRPr/>
            </a:pPr>
            <a:endParaRPr lang="es-DO" sz="1400" b="1" dirty="0">
              <a:solidFill>
                <a:prstClr val="black"/>
              </a:solidFill>
              <a:latin typeface="Arial" panose="020B0604020202020204" pitchFamily="34" charset="0"/>
              <a:cs typeface="Arial" panose="020B0604020202020204" pitchFamily="34" charset="0"/>
            </a:endParaRPr>
          </a:p>
        </p:txBody>
      </p:sp>
      <p:sp>
        <p:nvSpPr>
          <p:cNvPr id="6" name="Rectángulo 5"/>
          <p:cNvSpPr/>
          <p:nvPr/>
        </p:nvSpPr>
        <p:spPr>
          <a:xfrm>
            <a:off x="1125415" y="6179622"/>
            <a:ext cx="5266149" cy="584775"/>
          </a:xfrm>
          <a:prstGeom prst="rect">
            <a:avLst/>
          </a:prstGeom>
        </p:spPr>
        <p:txBody>
          <a:bodyPr wrap="square">
            <a:spAutoFit/>
          </a:bodyPr>
          <a:lstStyle/>
          <a:p>
            <a:pPr defTabSz="457200"/>
            <a:r>
              <a:rPr lang="en-US" sz="3200" dirty="0">
                <a:solidFill>
                  <a:prstClr val="black"/>
                </a:solidFill>
              </a:rPr>
              <a:t> </a:t>
            </a:r>
            <a:endParaRPr lang="es-ES" sz="3200" dirty="0">
              <a:solidFill>
                <a:prstClr val="black"/>
              </a:solidFill>
            </a:endParaRPr>
          </a:p>
        </p:txBody>
      </p:sp>
      <p:sp>
        <p:nvSpPr>
          <p:cNvPr id="20" name="TextBox 99"/>
          <p:cNvSpPr txBox="1">
            <a:spLocks noChangeArrowheads="1"/>
          </p:cNvSpPr>
          <p:nvPr/>
        </p:nvSpPr>
        <p:spPr bwMode="auto">
          <a:xfrm>
            <a:off x="0" y="4113219"/>
            <a:ext cx="2456329" cy="784830"/>
          </a:xfrm>
          <a:prstGeom prst="rect">
            <a:avLst/>
          </a:prstGeom>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tyle>
          <a:lnRef idx="2">
            <a:schemeClr val="accent2"/>
          </a:lnRef>
          <a:fillRef idx="1">
            <a:schemeClr val="lt1"/>
          </a:fillRef>
          <a:effectRef idx="0">
            <a:schemeClr val="accent2"/>
          </a:effectRef>
          <a:fontRef idx="minor">
            <a:schemeClr val="dk1"/>
          </a:fontRef>
        </p:style>
        <p:txBody>
          <a:bodyPr wrap="squar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defTabSz="457200" eaLnBrk="1" hangingPunct="1"/>
            <a:r>
              <a:rPr lang="es-DO" sz="1500" b="1" dirty="0">
                <a:solidFill>
                  <a:srgbClr val="C29F6D"/>
                </a:solidFill>
                <a:latin typeface="Arial" charset="0"/>
                <a:cs typeface="Arial" charset="0"/>
              </a:rPr>
              <a:t>Yacimiento Subterráneo</a:t>
            </a:r>
          </a:p>
          <a:p>
            <a:pPr algn="ctr" defTabSz="457200" eaLnBrk="1" hangingPunct="1"/>
            <a:r>
              <a:rPr lang="es-DO" sz="1500" b="1" dirty="0">
                <a:solidFill>
                  <a:srgbClr val="C29F6D"/>
                </a:solidFill>
                <a:latin typeface="Arial" charset="0"/>
                <a:cs typeface="Arial" charset="0"/>
              </a:rPr>
              <a:t> a más de </a:t>
            </a:r>
            <a:r>
              <a:rPr lang="es-DO" sz="1500" b="1" u="sng" dirty="0">
                <a:solidFill>
                  <a:srgbClr val="C29F6D"/>
                </a:solidFill>
                <a:latin typeface="Arial" charset="0"/>
                <a:cs typeface="Arial" charset="0"/>
              </a:rPr>
              <a:t>150 m</a:t>
            </a:r>
            <a:r>
              <a:rPr lang="es-DO" sz="1500" b="1" dirty="0">
                <a:solidFill>
                  <a:srgbClr val="C29F6D"/>
                </a:solidFill>
                <a:latin typeface="Arial" charset="0"/>
                <a:cs typeface="Arial" charset="0"/>
              </a:rPr>
              <a:t> de profundidad.</a:t>
            </a:r>
          </a:p>
        </p:txBody>
      </p:sp>
    </p:spTree>
    <p:extLst>
      <p:ext uri="{BB962C8B-B14F-4D97-AF65-F5344CB8AC3E}">
        <p14:creationId xmlns:p14="http://schemas.microsoft.com/office/powerpoint/2010/main" val="24311620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0009" y="55195"/>
            <a:ext cx="7921256" cy="584775"/>
          </a:xfrm>
        </p:spPr>
        <p:txBody>
          <a:bodyPr wrap="square">
            <a:spAutoFit/>
          </a:bodyPr>
          <a:lstStyle/>
          <a:p>
            <a:pPr fontAlgn="base">
              <a:spcAft>
                <a:spcPct val="0"/>
              </a:spcAft>
            </a:pPr>
            <a:r>
              <a:rPr lang="es-DO" sz="3200" b="1" dirty="0">
                <a:solidFill>
                  <a:srgbClr val="0070C0"/>
                </a:solidFill>
                <a:latin typeface="Calibri" charset="0"/>
                <a:ea typeface="ＭＳ Ｐゴシック" charset="0"/>
                <a:cs typeface="ＭＳ Ｐゴシック" charset="0"/>
              </a:rPr>
              <a:t>Proceso de </a:t>
            </a:r>
            <a:r>
              <a:rPr lang="es-DO" sz="3200" b="1" i="1" u="sng" dirty="0">
                <a:solidFill>
                  <a:srgbClr val="0070C0"/>
                </a:solidFill>
                <a:latin typeface="Calibri" charset="0"/>
                <a:ea typeface="ＭＳ Ｐゴシック" charset="0"/>
                <a:cs typeface="ＭＳ Ｐゴシック" charset="0"/>
              </a:rPr>
              <a:t>Separación Física </a:t>
            </a:r>
            <a:r>
              <a:rPr lang="es-DO" sz="3200" b="1" dirty="0">
                <a:solidFill>
                  <a:srgbClr val="0070C0"/>
                </a:solidFill>
                <a:latin typeface="Calibri" charset="0"/>
                <a:ea typeface="ＭＳ Ｐゴシック" charset="0"/>
                <a:cs typeface="ＭＳ Ｐゴシック" charset="0"/>
              </a:rPr>
              <a:t>propuesto</a:t>
            </a:r>
          </a:p>
        </p:txBody>
      </p:sp>
      <p:pic>
        <p:nvPicPr>
          <p:cNvPr id="1026" name="Picture 2"/>
          <p:cNvPicPr>
            <a:picLocks noChangeAspect="1" noChangeArrowheads="1"/>
          </p:cNvPicPr>
          <p:nvPr/>
        </p:nvPicPr>
        <p:blipFill>
          <a:blip r:embed="rId3" cstate="print"/>
          <a:srcRect/>
          <a:stretch>
            <a:fillRect/>
          </a:stretch>
        </p:blipFill>
        <p:spPr bwMode="auto">
          <a:xfrm>
            <a:off x="1848869" y="3382711"/>
            <a:ext cx="1037239" cy="598969"/>
          </a:xfrm>
          <a:prstGeom prst="rect">
            <a:avLst/>
          </a:prstGeom>
          <a:noFill/>
          <a:ln w="9525">
            <a:noFill/>
            <a:miter lim="800000"/>
            <a:headEnd/>
            <a:tailEnd/>
          </a:ln>
        </p:spPr>
      </p:pic>
      <p:pic>
        <p:nvPicPr>
          <p:cNvPr id="1027" name="Picture 3"/>
          <p:cNvPicPr>
            <a:picLocks noChangeAspect="1" noChangeArrowheads="1"/>
          </p:cNvPicPr>
          <p:nvPr/>
        </p:nvPicPr>
        <p:blipFill>
          <a:blip r:embed="rId4" cstate="print"/>
          <a:srcRect/>
          <a:stretch>
            <a:fillRect/>
          </a:stretch>
        </p:blipFill>
        <p:spPr bwMode="auto">
          <a:xfrm>
            <a:off x="3263263" y="4480873"/>
            <a:ext cx="1112831" cy="723084"/>
          </a:xfrm>
          <a:prstGeom prst="rect">
            <a:avLst/>
          </a:prstGeom>
          <a:noFill/>
          <a:ln w="9525">
            <a:noFill/>
            <a:miter lim="800000"/>
            <a:headEnd/>
            <a:tailEnd/>
          </a:ln>
        </p:spPr>
      </p:pic>
      <p:pic>
        <p:nvPicPr>
          <p:cNvPr id="6" name="Imagen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20009" y="499030"/>
            <a:ext cx="1345496" cy="1009122"/>
          </a:xfrm>
          <a:prstGeom prst="rect">
            <a:avLst/>
          </a:prstGeom>
        </p:spPr>
      </p:pic>
      <p:sp>
        <p:nvSpPr>
          <p:cNvPr id="22" name="CuadroTexto 21"/>
          <p:cNvSpPr txBox="1"/>
          <p:nvPr/>
        </p:nvSpPr>
        <p:spPr>
          <a:xfrm>
            <a:off x="309002" y="1046114"/>
            <a:ext cx="967509" cy="461665"/>
          </a:xfrm>
          <a:prstGeom prst="rect">
            <a:avLst/>
          </a:prstGeom>
          <a:noFill/>
        </p:spPr>
        <p:txBody>
          <a:bodyPr wrap="none" rtlCol="0">
            <a:spAutoFit/>
          </a:bodyPr>
          <a:lstStyle/>
          <a:p>
            <a:pPr algn="ctr" defTabSz="457200"/>
            <a:r>
              <a:rPr lang="x-none" sz="1200" b="1" dirty="0">
                <a:solidFill>
                  <a:prstClr val="black"/>
                </a:solidFill>
              </a:rPr>
              <a:t>Mina </a:t>
            </a:r>
          </a:p>
          <a:p>
            <a:pPr algn="ctr" defTabSz="457200"/>
            <a:r>
              <a:rPr lang="x-none" sz="1200" b="1" dirty="0">
                <a:solidFill>
                  <a:prstClr val="black"/>
                </a:solidFill>
              </a:rPr>
              <a:t>Subterránea</a:t>
            </a:r>
          </a:p>
        </p:txBody>
      </p:sp>
      <p:sp>
        <p:nvSpPr>
          <p:cNvPr id="42" name="CuadroTexto 41"/>
          <p:cNvSpPr txBox="1"/>
          <p:nvPr/>
        </p:nvSpPr>
        <p:spPr>
          <a:xfrm>
            <a:off x="1335210" y="1949756"/>
            <a:ext cx="989630" cy="276999"/>
          </a:xfrm>
          <a:prstGeom prst="rect">
            <a:avLst/>
          </a:prstGeom>
          <a:noFill/>
        </p:spPr>
        <p:txBody>
          <a:bodyPr wrap="none" rtlCol="0">
            <a:spAutoFit/>
          </a:bodyPr>
          <a:lstStyle/>
          <a:p>
            <a:pPr algn="ctr" defTabSz="457200"/>
            <a:r>
              <a:rPr lang="x-none" sz="1200" b="1" dirty="0">
                <a:solidFill>
                  <a:prstClr val="black"/>
                </a:solidFill>
              </a:rPr>
              <a:t>Trituradora</a:t>
            </a:r>
          </a:p>
        </p:txBody>
      </p:sp>
      <p:pic>
        <p:nvPicPr>
          <p:cNvPr id="37" name="Imagen 36"/>
          <p:cNvPicPr>
            <a:picLocks noChangeAspect="1"/>
          </p:cNvPicPr>
          <p:nvPr/>
        </p:nvPicPr>
        <p:blipFill>
          <a:blip r:embed="rId6" cstate="print"/>
          <a:stretch>
            <a:fillRect/>
          </a:stretch>
        </p:blipFill>
        <p:spPr>
          <a:xfrm>
            <a:off x="4676391" y="2904863"/>
            <a:ext cx="1531518" cy="1105457"/>
          </a:xfrm>
          <a:prstGeom prst="rect">
            <a:avLst/>
          </a:prstGeom>
        </p:spPr>
      </p:pic>
      <p:sp>
        <p:nvSpPr>
          <p:cNvPr id="74" name="CuadroTexto 73"/>
          <p:cNvSpPr txBox="1"/>
          <p:nvPr/>
        </p:nvSpPr>
        <p:spPr>
          <a:xfrm>
            <a:off x="2845188" y="1761316"/>
            <a:ext cx="1242649" cy="276999"/>
          </a:xfrm>
          <a:prstGeom prst="rect">
            <a:avLst/>
          </a:prstGeom>
          <a:noFill/>
        </p:spPr>
        <p:txBody>
          <a:bodyPr wrap="none" rtlCol="0">
            <a:spAutoFit/>
          </a:bodyPr>
          <a:lstStyle/>
          <a:p>
            <a:pPr algn="ctr" defTabSz="457200"/>
            <a:r>
              <a:rPr lang="x-none" sz="1200" b="1" dirty="0">
                <a:solidFill>
                  <a:prstClr val="black"/>
                </a:solidFill>
              </a:rPr>
              <a:t>Molino de Bolas</a:t>
            </a:r>
          </a:p>
        </p:txBody>
      </p:sp>
      <p:sp>
        <p:nvSpPr>
          <p:cNvPr id="88" name="CuadroTexto 87"/>
          <p:cNvSpPr txBox="1"/>
          <p:nvPr/>
        </p:nvSpPr>
        <p:spPr>
          <a:xfrm>
            <a:off x="4898754" y="4019208"/>
            <a:ext cx="808363" cy="461665"/>
          </a:xfrm>
          <a:prstGeom prst="rect">
            <a:avLst/>
          </a:prstGeom>
          <a:noFill/>
        </p:spPr>
        <p:txBody>
          <a:bodyPr wrap="none" rtlCol="0">
            <a:spAutoFit/>
          </a:bodyPr>
          <a:lstStyle/>
          <a:p>
            <a:pPr algn="ctr" defTabSz="457200"/>
            <a:r>
              <a:rPr lang="x-none" sz="1200" b="1" dirty="0">
                <a:solidFill>
                  <a:prstClr val="black"/>
                </a:solidFill>
              </a:rPr>
              <a:t>Celdas de</a:t>
            </a:r>
          </a:p>
          <a:p>
            <a:pPr algn="ctr" defTabSz="457200"/>
            <a:r>
              <a:rPr lang="x-none" sz="1200" b="1" dirty="0">
                <a:solidFill>
                  <a:prstClr val="black"/>
                </a:solidFill>
              </a:rPr>
              <a:t>Flotación</a:t>
            </a:r>
          </a:p>
        </p:txBody>
      </p:sp>
      <p:sp>
        <p:nvSpPr>
          <p:cNvPr id="90" name="CuadroTexto 89"/>
          <p:cNvSpPr txBox="1"/>
          <p:nvPr/>
        </p:nvSpPr>
        <p:spPr>
          <a:xfrm>
            <a:off x="1916985" y="3040162"/>
            <a:ext cx="974818" cy="461665"/>
          </a:xfrm>
          <a:prstGeom prst="rect">
            <a:avLst/>
          </a:prstGeom>
          <a:noFill/>
        </p:spPr>
        <p:txBody>
          <a:bodyPr wrap="none" rtlCol="0">
            <a:spAutoFit/>
          </a:bodyPr>
          <a:lstStyle/>
          <a:p>
            <a:pPr algn="ctr" defTabSz="457200"/>
            <a:r>
              <a:rPr lang="x-none" sz="1200" b="1" dirty="0">
                <a:solidFill>
                  <a:prstClr val="black"/>
                </a:solidFill>
              </a:rPr>
              <a:t>Espesadores</a:t>
            </a:r>
            <a:endParaRPr lang="en-US" sz="1200" b="1" dirty="0">
              <a:solidFill>
                <a:prstClr val="black"/>
              </a:solidFill>
            </a:endParaRPr>
          </a:p>
          <a:p>
            <a:pPr algn="ctr" defTabSz="457200"/>
            <a:endParaRPr lang="x-none" sz="1200" b="1" dirty="0">
              <a:solidFill>
                <a:prstClr val="black"/>
              </a:solidFill>
            </a:endParaRPr>
          </a:p>
        </p:txBody>
      </p:sp>
      <p:sp>
        <p:nvSpPr>
          <p:cNvPr id="95" name="CuadroTexto 94"/>
          <p:cNvSpPr txBox="1"/>
          <p:nvPr/>
        </p:nvSpPr>
        <p:spPr>
          <a:xfrm>
            <a:off x="143724" y="3451363"/>
            <a:ext cx="533223" cy="461665"/>
          </a:xfrm>
          <a:prstGeom prst="rect">
            <a:avLst/>
          </a:prstGeom>
          <a:noFill/>
        </p:spPr>
        <p:txBody>
          <a:bodyPr wrap="none" rtlCol="0">
            <a:spAutoFit/>
          </a:bodyPr>
          <a:lstStyle/>
          <a:p>
            <a:pPr algn="ctr" defTabSz="457200"/>
            <a:r>
              <a:rPr lang="x-none" sz="1200" b="1" dirty="0">
                <a:solidFill>
                  <a:prstClr val="black"/>
                </a:solidFill>
              </a:rPr>
              <a:t>Colas</a:t>
            </a:r>
          </a:p>
          <a:p>
            <a:pPr algn="ctr" defTabSz="457200"/>
            <a:r>
              <a:rPr lang="x-none" sz="1200" b="1" dirty="0">
                <a:solidFill>
                  <a:prstClr val="black"/>
                </a:solidFill>
              </a:rPr>
              <a:t>Secas</a:t>
            </a:r>
          </a:p>
        </p:txBody>
      </p:sp>
      <p:sp>
        <p:nvSpPr>
          <p:cNvPr id="108" name="CuadroTexto 107"/>
          <p:cNvSpPr txBox="1"/>
          <p:nvPr/>
        </p:nvSpPr>
        <p:spPr>
          <a:xfrm>
            <a:off x="3466513" y="4191861"/>
            <a:ext cx="521040" cy="276999"/>
          </a:xfrm>
          <a:prstGeom prst="rect">
            <a:avLst/>
          </a:prstGeom>
          <a:noFill/>
        </p:spPr>
        <p:txBody>
          <a:bodyPr wrap="none" rtlCol="0">
            <a:spAutoFit/>
          </a:bodyPr>
          <a:lstStyle/>
          <a:p>
            <a:pPr algn="ctr" defTabSz="457200"/>
            <a:r>
              <a:rPr lang="x-none" sz="1200" b="1" dirty="0">
                <a:solidFill>
                  <a:prstClr val="black"/>
                </a:solidFill>
              </a:rPr>
              <a:t>Filtro</a:t>
            </a:r>
          </a:p>
        </p:txBody>
      </p:sp>
      <p:sp>
        <p:nvSpPr>
          <p:cNvPr id="117" name="CuadroTexto 116"/>
          <p:cNvSpPr txBox="1"/>
          <p:nvPr/>
        </p:nvSpPr>
        <p:spPr>
          <a:xfrm>
            <a:off x="4638364" y="5075532"/>
            <a:ext cx="1069117" cy="461665"/>
          </a:xfrm>
          <a:prstGeom prst="rect">
            <a:avLst/>
          </a:prstGeom>
          <a:noFill/>
        </p:spPr>
        <p:txBody>
          <a:bodyPr wrap="square" rtlCol="0">
            <a:spAutoFit/>
          </a:bodyPr>
          <a:lstStyle/>
          <a:p>
            <a:pPr algn="ctr" defTabSz="457200"/>
            <a:r>
              <a:rPr lang="x-none" sz="1200" b="1" dirty="0">
                <a:solidFill>
                  <a:prstClr val="black"/>
                </a:solidFill>
              </a:rPr>
              <a:t>Transporte </a:t>
            </a:r>
          </a:p>
          <a:p>
            <a:pPr algn="ctr" defTabSz="457200"/>
            <a:r>
              <a:rPr lang="x-none" sz="1200" b="1" dirty="0">
                <a:solidFill>
                  <a:prstClr val="black"/>
                </a:solidFill>
              </a:rPr>
              <a:t>al Muelle</a:t>
            </a:r>
          </a:p>
        </p:txBody>
      </p:sp>
      <p:sp>
        <p:nvSpPr>
          <p:cNvPr id="53" name="CuadroTexto 52"/>
          <p:cNvSpPr txBox="1"/>
          <p:nvPr/>
        </p:nvSpPr>
        <p:spPr>
          <a:xfrm>
            <a:off x="336326" y="5293385"/>
            <a:ext cx="1125565" cy="461665"/>
          </a:xfrm>
          <a:prstGeom prst="rect">
            <a:avLst/>
          </a:prstGeom>
          <a:noFill/>
        </p:spPr>
        <p:txBody>
          <a:bodyPr wrap="none" rtlCol="0">
            <a:spAutoFit/>
          </a:bodyPr>
          <a:lstStyle/>
          <a:p>
            <a:pPr algn="ctr" defTabSz="457200"/>
            <a:r>
              <a:rPr lang="es-DO" sz="1200" b="1" dirty="0">
                <a:solidFill>
                  <a:prstClr val="black"/>
                </a:solidFill>
              </a:rPr>
              <a:t>Pila materiales</a:t>
            </a:r>
          </a:p>
          <a:p>
            <a:pPr algn="ctr" defTabSz="457200"/>
            <a:r>
              <a:rPr lang="es-DO" sz="1200" b="1" dirty="0">
                <a:solidFill>
                  <a:prstClr val="black"/>
                </a:solidFill>
              </a:rPr>
              <a:t>inertes</a:t>
            </a:r>
          </a:p>
        </p:txBody>
      </p:sp>
      <p:sp>
        <p:nvSpPr>
          <p:cNvPr id="54" name="CuadroTexto 53"/>
          <p:cNvSpPr txBox="1"/>
          <p:nvPr/>
        </p:nvSpPr>
        <p:spPr>
          <a:xfrm>
            <a:off x="177595" y="4565416"/>
            <a:ext cx="453970" cy="276999"/>
          </a:xfrm>
          <a:prstGeom prst="rect">
            <a:avLst/>
          </a:prstGeom>
          <a:noFill/>
        </p:spPr>
        <p:txBody>
          <a:bodyPr wrap="none" rtlCol="0">
            <a:spAutoFit/>
          </a:bodyPr>
          <a:lstStyle/>
          <a:p>
            <a:pPr algn="ctr" defTabSz="457200"/>
            <a:r>
              <a:rPr lang="x-none" sz="1200" b="1" dirty="0">
                <a:solidFill>
                  <a:prstClr val="black"/>
                </a:solidFill>
              </a:rPr>
              <a:t>35%</a:t>
            </a:r>
          </a:p>
        </p:txBody>
      </p:sp>
      <p:sp>
        <p:nvSpPr>
          <p:cNvPr id="55" name="CuadroTexto 54"/>
          <p:cNvSpPr txBox="1"/>
          <p:nvPr/>
        </p:nvSpPr>
        <p:spPr>
          <a:xfrm>
            <a:off x="-17206" y="2904863"/>
            <a:ext cx="453971" cy="276999"/>
          </a:xfrm>
          <a:prstGeom prst="rect">
            <a:avLst/>
          </a:prstGeom>
          <a:noFill/>
        </p:spPr>
        <p:txBody>
          <a:bodyPr wrap="none" rtlCol="0">
            <a:spAutoFit/>
          </a:bodyPr>
          <a:lstStyle/>
          <a:p>
            <a:pPr algn="ctr" defTabSz="457200"/>
            <a:r>
              <a:rPr lang="x-none" sz="1200" b="1" dirty="0">
                <a:solidFill>
                  <a:prstClr val="black"/>
                </a:solidFill>
              </a:rPr>
              <a:t>65%</a:t>
            </a:r>
          </a:p>
        </p:txBody>
      </p:sp>
      <p:cxnSp>
        <p:nvCxnSpPr>
          <p:cNvPr id="27" name="Conector recto de flecha 26"/>
          <p:cNvCxnSpPr>
            <a:cxnSpLocks/>
            <a:stCxn id="22" idx="2"/>
          </p:cNvCxnSpPr>
          <p:nvPr/>
        </p:nvCxnSpPr>
        <p:spPr>
          <a:xfrm>
            <a:off x="792757" y="1507779"/>
            <a:ext cx="0" cy="530536"/>
          </a:xfrm>
          <a:prstGeom prst="straightConnector1">
            <a:avLst/>
          </a:prstGeom>
          <a:ln>
            <a:solidFill>
              <a:srgbClr val="000000"/>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30" name="Conector recto de flecha 29"/>
          <p:cNvCxnSpPr>
            <a:cxnSpLocks/>
          </p:cNvCxnSpPr>
          <p:nvPr/>
        </p:nvCxnSpPr>
        <p:spPr>
          <a:xfrm>
            <a:off x="1691238" y="2552601"/>
            <a:ext cx="899562" cy="0"/>
          </a:xfrm>
          <a:prstGeom prst="straightConnector1">
            <a:avLst/>
          </a:prstGeom>
          <a:ln>
            <a:solidFill>
              <a:srgbClr val="000000"/>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36" name="Conector recto de flecha 35"/>
          <p:cNvCxnSpPr>
            <a:cxnSpLocks/>
            <a:endCxn id="37" idx="1"/>
          </p:cNvCxnSpPr>
          <p:nvPr/>
        </p:nvCxnSpPr>
        <p:spPr>
          <a:xfrm>
            <a:off x="4413396" y="3047697"/>
            <a:ext cx="262995" cy="409895"/>
          </a:xfrm>
          <a:prstGeom prst="straightConnector1">
            <a:avLst/>
          </a:prstGeom>
          <a:ln>
            <a:solidFill>
              <a:srgbClr val="000000"/>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45" name="Conector recto de flecha 44"/>
          <p:cNvCxnSpPr>
            <a:stCxn id="1026" idx="1"/>
            <a:endCxn id="95" idx="3"/>
          </p:cNvCxnSpPr>
          <p:nvPr/>
        </p:nvCxnSpPr>
        <p:spPr>
          <a:xfrm flipH="1">
            <a:off x="676947" y="3682196"/>
            <a:ext cx="1171922" cy="0"/>
          </a:xfrm>
          <a:prstGeom prst="straightConnector1">
            <a:avLst/>
          </a:prstGeom>
          <a:ln>
            <a:solidFill>
              <a:srgbClr val="000000"/>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66" name="Conector recto de flecha 65"/>
          <p:cNvCxnSpPr>
            <a:stCxn id="95" idx="0"/>
          </p:cNvCxnSpPr>
          <p:nvPr/>
        </p:nvCxnSpPr>
        <p:spPr>
          <a:xfrm flipH="1" flipV="1">
            <a:off x="384792" y="1738611"/>
            <a:ext cx="25544" cy="1712752"/>
          </a:xfrm>
          <a:prstGeom prst="straightConnector1">
            <a:avLst/>
          </a:prstGeom>
          <a:ln>
            <a:solidFill>
              <a:srgbClr val="000000"/>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68" name="Conector recto de flecha 67"/>
          <p:cNvCxnSpPr>
            <a:stCxn id="95" idx="2"/>
            <a:endCxn id="53" idx="0"/>
          </p:cNvCxnSpPr>
          <p:nvPr/>
        </p:nvCxnSpPr>
        <p:spPr>
          <a:xfrm>
            <a:off x="410336" y="3913028"/>
            <a:ext cx="488773" cy="1380357"/>
          </a:xfrm>
          <a:prstGeom prst="straightConnector1">
            <a:avLst/>
          </a:prstGeom>
          <a:ln>
            <a:solidFill>
              <a:srgbClr val="000000"/>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85" name="Conector recto de flecha 84"/>
          <p:cNvCxnSpPr>
            <a:cxnSpLocks/>
          </p:cNvCxnSpPr>
          <p:nvPr/>
        </p:nvCxnSpPr>
        <p:spPr>
          <a:xfrm>
            <a:off x="3987553" y="5255011"/>
            <a:ext cx="289585" cy="263952"/>
          </a:xfrm>
          <a:prstGeom prst="straightConnector1">
            <a:avLst/>
          </a:prstGeom>
          <a:ln>
            <a:solidFill>
              <a:srgbClr val="000000"/>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10" name="Conector: angular 109"/>
          <p:cNvCxnSpPr>
            <a:endCxn id="1026" idx="3"/>
          </p:cNvCxnSpPr>
          <p:nvPr/>
        </p:nvCxnSpPr>
        <p:spPr>
          <a:xfrm rot="10800000">
            <a:off x="2886109" y="3682197"/>
            <a:ext cx="1790283" cy="5"/>
          </a:xfrm>
          <a:prstGeom prst="bentConnector3">
            <a:avLst>
              <a:gd name="adj1" fmla="val 50000"/>
            </a:avLst>
          </a:prstGeom>
          <a:ln>
            <a:solidFill>
              <a:srgbClr val="000000"/>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15" name="Conector: angular 114"/>
          <p:cNvCxnSpPr>
            <a:stCxn id="1026" idx="2"/>
            <a:endCxn id="1027" idx="1"/>
          </p:cNvCxnSpPr>
          <p:nvPr/>
        </p:nvCxnSpPr>
        <p:spPr>
          <a:xfrm rot="16200000" flipH="1">
            <a:off x="2385009" y="3964160"/>
            <a:ext cx="860735" cy="895774"/>
          </a:xfrm>
          <a:prstGeom prst="bentConnector2">
            <a:avLst/>
          </a:prstGeom>
          <a:ln>
            <a:solidFill>
              <a:srgbClr val="000000"/>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24" name="Conector recto de flecha 123"/>
          <p:cNvCxnSpPr>
            <a:cxnSpLocks/>
          </p:cNvCxnSpPr>
          <p:nvPr/>
        </p:nvCxnSpPr>
        <p:spPr>
          <a:xfrm>
            <a:off x="6022563" y="6206505"/>
            <a:ext cx="676053" cy="18838"/>
          </a:xfrm>
          <a:prstGeom prst="straightConnector1">
            <a:avLst/>
          </a:prstGeom>
          <a:ln>
            <a:solidFill>
              <a:srgbClr val="000000"/>
            </a:solidFill>
            <a:tailEnd type="triangle"/>
          </a:ln>
          <a:effectLst/>
        </p:spPr>
        <p:style>
          <a:lnRef idx="2">
            <a:schemeClr val="accent1"/>
          </a:lnRef>
          <a:fillRef idx="0">
            <a:schemeClr val="accent1"/>
          </a:fillRef>
          <a:effectRef idx="1">
            <a:schemeClr val="accent1"/>
          </a:effectRef>
          <a:fontRef idx="minor">
            <a:schemeClr val="tx1"/>
          </a:fontRef>
        </p:style>
      </p:cxnSp>
      <p:pic>
        <p:nvPicPr>
          <p:cNvPr id="35" name="Picture 34" descr="../../../../Desktop/Phantom%203-%20DR%201/DJI_0037.JPG"/>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279571" y="647548"/>
            <a:ext cx="3864429" cy="2182126"/>
          </a:xfrm>
          <a:prstGeom prst="rect">
            <a:avLst/>
          </a:prstGeom>
          <a:noFill/>
          <a:ln>
            <a:noFill/>
          </a:ln>
        </p:spPr>
      </p:pic>
      <p:pic>
        <p:nvPicPr>
          <p:cNvPr id="41" name="Imagen 10"/>
          <p:cNvPicPr>
            <a:picLocks noChangeAspect="1"/>
          </p:cNvPicPr>
          <p:nvPr/>
        </p:nvPicPr>
        <p:blipFill rotWithShape="1">
          <a:blip r:embed="rId8" cstate="print">
            <a:extLst>
              <a:ext uri="{28A0092B-C50C-407E-A947-70E740481C1C}">
                <a14:useLocalDpi xmlns:a14="http://schemas.microsoft.com/office/drawing/2010/main"/>
              </a:ext>
            </a:extLst>
          </a:blip>
          <a:srcRect/>
          <a:stretch/>
        </p:blipFill>
        <p:spPr>
          <a:xfrm flipH="1">
            <a:off x="407147" y="2151708"/>
            <a:ext cx="1272231" cy="782878"/>
          </a:xfrm>
          <a:prstGeom prst="rect">
            <a:avLst/>
          </a:prstGeom>
          <a:ln>
            <a:noFill/>
          </a:ln>
          <a:effectLst>
            <a:softEdge rad="112500"/>
          </a:effectLst>
        </p:spPr>
      </p:pic>
      <p:pic>
        <p:nvPicPr>
          <p:cNvPr id="43" name="Imagen 16"/>
          <p:cNvPicPr>
            <a:picLocks noChangeAspect="1"/>
          </p:cNvPicPr>
          <p:nvPr/>
        </p:nvPicPr>
        <p:blipFill rotWithShape="1">
          <a:blip r:embed="rId9" cstate="print">
            <a:extLst>
              <a:ext uri="{28A0092B-C50C-407E-A947-70E740481C1C}">
                <a14:useLocalDpi xmlns:a14="http://schemas.microsoft.com/office/drawing/2010/main"/>
              </a:ext>
            </a:extLst>
          </a:blip>
          <a:srcRect/>
          <a:stretch/>
        </p:blipFill>
        <p:spPr>
          <a:xfrm>
            <a:off x="2801790" y="2038316"/>
            <a:ext cx="1851815" cy="1019738"/>
          </a:xfrm>
          <a:prstGeom prst="rect">
            <a:avLst/>
          </a:prstGeom>
          <a:ln>
            <a:noFill/>
          </a:ln>
          <a:effectLst>
            <a:softEdge rad="112500"/>
          </a:effectLst>
        </p:spPr>
      </p:pic>
      <p:pic>
        <p:nvPicPr>
          <p:cNvPr id="44" name="Imagen 42"/>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4376094" y="5530976"/>
            <a:ext cx="1697307" cy="1393290"/>
          </a:xfrm>
          <a:prstGeom prst="rect">
            <a:avLst/>
          </a:prstGeom>
          <a:ln>
            <a:noFill/>
          </a:ln>
          <a:effectLst>
            <a:softEdge rad="112500"/>
          </a:effectLst>
        </p:spPr>
      </p:pic>
      <p:pic>
        <p:nvPicPr>
          <p:cNvPr id="46" name="Imagen 43"/>
          <p:cNvPicPr>
            <a:picLocks noChangeAspect="1"/>
          </p:cNvPicPr>
          <p:nvPr/>
        </p:nvPicPr>
        <p:blipFill rotWithShape="1">
          <a:blip r:embed="rId11" cstate="print">
            <a:extLst>
              <a:ext uri="{28A0092B-C50C-407E-A947-70E740481C1C}">
                <a14:useLocalDpi xmlns:a14="http://schemas.microsoft.com/office/drawing/2010/main"/>
              </a:ext>
            </a:extLst>
          </a:blip>
          <a:srcRect/>
          <a:stretch/>
        </p:blipFill>
        <p:spPr>
          <a:xfrm>
            <a:off x="6698616" y="4955335"/>
            <a:ext cx="2361837" cy="1844146"/>
          </a:xfrm>
          <a:prstGeom prst="rect">
            <a:avLst/>
          </a:prstGeom>
          <a:ln>
            <a:noFill/>
          </a:ln>
          <a:effectLst>
            <a:softEdge rad="112500"/>
          </a:effectLst>
        </p:spPr>
      </p:pic>
      <p:sp>
        <p:nvSpPr>
          <p:cNvPr id="47" name="CuadroTexto 33"/>
          <p:cNvSpPr txBox="1"/>
          <p:nvPr/>
        </p:nvSpPr>
        <p:spPr>
          <a:xfrm>
            <a:off x="6698616" y="4678336"/>
            <a:ext cx="2294619" cy="276999"/>
          </a:xfrm>
          <a:prstGeom prst="rect">
            <a:avLst/>
          </a:prstGeom>
          <a:noFill/>
        </p:spPr>
        <p:txBody>
          <a:bodyPr wrap="square" rtlCol="0">
            <a:spAutoFit/>
          </a:bodyPr>
          <a:lstStyle/>
          <a:p>
            <a:pPr algn="ctr" defTabSz="457200"/>
            <a:r>
              <a:rPr lang="es-ES" sz="1200" b="1" dirty="0">
                <a:solidFill>
                  <a:prstClr val="black"/>
                </a:solidFill>
              </a:rPr>
              <a:t>Exportación de Concentrado</a:t>
            </a:r>
            <a:endParaRPr lang="x-none" sz="1200" b="1" dirty="0">
              <a:solidFill>
                <a:prstClr val="black"/>
              </a:solidFill>
            </a:endParaRPr>
          </a:p>
        </p:txBody>
      </p:sp>
      <p:sp>
        <p:nvSpPr>
          <p:cNvPr id="4" name="CuadroTexto 3"/>
          <p:cNvSpPr txBox="1"/>
          <p:nvPr/>
        </p:nvSpPr>
        <p:spPr>
          <a:xfrm>
            <a:off x="-17206" y="5796171"/>
            <a:ext cx="4376094" cy="1061829"/>
          </a:xfrm>
          <a:prstGeom prst="rect">
            <a:avLst/>
          </a:prstGeom>
          <a:solidFill>
            <a:srgbClr val="ECE1D0"/>
          </a:solidFill>
        </p:spPr>
        <p:txBody>
          <a:bodyPr wrap="square" rtlCol="0">
            <a:spAutoFit/>
          </a:bodyPr>
          <a:lstStyle/>
          <a:p>
            <a:pPr algn="ctr" defTabSz="457200"/>
            <a:r>
              <a:rPr lang="es-AR" sz="2100" b="1" dirty="0">
                <a:gradFill flip="none" rotWithShape="1">
                  <a:gsLst>
                    <a:gs pos="0">
                      <a:srgbClr val="C29F6D">
                        <a:shade val="30000"/>
                        <a:satMod val="115000"/>
                      </a:srgbClr>
                    </a:gs>
                    <a:gs pos="50000">
                      <a:srgbClr val="C29F6D">
                        <a:shade val="67500"/>
                        <a:satMod val="115000"/>
                      </a:srgbClr>
                    </a:gs>
                    <a:gs pos="100000">
                      <a:srgbClr val="C29F6D">
                        <a:shade val="100000"/>
                        <a:satMod val="115000"/>
                      </a:srgbClr>
                    </a:gs>
                  </a:gsLst>
                  <a:lin ang="2700000" scaled="1"/>
                  <a:tileRect/>
                </a:gradFill>
              </a:rPr>
              <a:t>El concentrado se exportará</a:t>
            </a:r>
          </a:p>
          <a:p>
            <a:pPr algn="ctr" defTabSz="457200"/>
            <a:r>
              <a:rPr lang="es-AR" sz="2100" b="1" dirty="0">
                <a:gradFill flip="none" rotWithShape="1">
                  <a:gsLst>
                    <a:gs pos="0">
                      <a:srgbClr val="C29F6D">
                        <a:shade val="30000"/>
                        <a:satMod val="115000"/>
                      </a:srgbClr>
                    </a:gs>
                    <a:gs pos="50000">
                      <a:srgbClr val="C29F6D">
                        <a:shade val="67500"/>
                        <a:satMod val="115000"/>
                      </a:srgbClr>
                    </a:gs>
                    <a:gs pos="100000">
                      <a:srgbClr val="C29F6D">
                        <a:shade val="100000"/>
                        <a:satMod val="115000"/>
                      </a:srgbClr>
                    </a:gs>
                  </a:gsLst>
                  <a:lin ang="2700000" scaled="1"/>
                  <a:tileRect/>
                </a:gradFill>
              </a:rPr>
              <a:t>al extranjero para su separación final.</a:t>
            </a:r>
          </a:p>
          <a:p>
            <a:pPr algn="ctr" defTabSz="457200"/>
            <a:r>
              <a:rPr lang="es-AR" sz="2100" b="1" i="1" u="sng" dirty="0">
                <a:gradFill flip="none" rotWithShape="1">
                  <a:gsLst>
                    <a:gs pos="0">
                      <a:srgbClr val="C29F6D">
                        <a:shade val="30000"/>
                        <a:satMod val="115000"/>
                      </a:srgbClr>
                    </a:gs>
                    <a:gs pos="50000">
                      <a:srgbClr val="C29F6D">
                        <a:shade val="67500"/>
                        <a:satMod val="115000"/>
                      </a:srgbClr>
                    </a:gs>
                    <a:gs pos="100000">
                      <a:srgbClr val="C29F6D">
                        <a:shade val="100000"/>
                        <a:satMod val="115000"/>
                      </a:srgbClr>
                    </a:gs>
                  </a:gsLst>
                  <a:lin ang="2700000" scaled="1"/>
                  <a:tileRect/>
                </a:gradFill>
              </a:rPr>
              <a:t>NO USO DE CONTAMINANTES</a:t>
            </a:r>
          </a:p>
        </p:txBody>
      </p:sp>
    </p:spTree>
    <p:extLst>
      <p:ext uri="{BB962C8B-B14F-4D97-AF65-F5344CB8AC3E}">
        <p14:creationId xmlns:p14="http://schemas.microsoft.com/office/powerpoint/2010/main" val="126202118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alphaModFix amt="83000"/>
            <a:lum/>
          </a:blip>
          <a:srcRect/>
          <a:stretch>
            <a:fillRect t="2000"/>
          </a:stretch>
        </a:blipFill>
        <a:effectLst/>
      </p:bgPr>
    </p:bg>
    <p:spTree>
      <p:nvGrpSpPr>
        <p:cNvPr id="1" name=""/>
        <p:cNvGrpSpPr/>
        <p:nvPr/>
      </p:nvGrpSpPr>
      <p:grpSpPr>
        <a:xfrm>
          <a:off x="0" y="0"/>
          <a:ext cx="0" cy="0"/>
          <a:chOff x="0" y="0"/>
          <a:chExt cx="0" cy="0"/>
        </a:xfrm>
      </p:grpSpPr>
      <p:sp>
        <p:nvSpPr>
          <p:cNvPr id="60" name="Rectángulo 59"/>
          <p:cNvSpPr/>
          <p:nvPr/>
        </p:nvSpPr>
        <p:spPr>
          <a:xfrm>
            <a:off x="23585" y="196771"/>
            <a:ext cx="6597134" cy="830997"/>
          </a:xfrm>
          <a:prstGeom prst="rect">
            <a:avLst/>
          </a:prstGeom>
          <a:solidFill>
            <a:schemeClr val="tx1"/>
          </a:solidFill>
          <a:ln w="28575">
            <a:solidFill>
              <a:srgbClr val="BA9364"/>
            </a:solidFill>
          </a:ln>
        </p:spPr>
        <p:txBody>
          <a:bodyPr wrap="square">
            <a:spAutoFit/>
          </a:bodyPr>
          <a:lstStyle/>
          <a:p>
            <a:pPr algn="ctr">
              <a:defRPr/>
            </a:pPr>
            <a:r>
              <a:rPr lang="es-ES" sz="2400" b="1" kern="0" dirty="0">
                <a:solidFill>
                  <a:srgbClr val="BA9364"/>
                </a:solidFill>
                <a:latin typeface="Arial" panose="020B0604020202020204" pitchFamily="34" charset="0"/>
                <a:ea typeface="MS Mincho" panose="02020609040205080304" pitchFamily="49" charset="-128"/>
                <a:cs typeface="Arial" panose="020B0604020202020204" pitchFamily="34" charset="0"/>
              </a:rPr>
              <a:t>Sistema De Gestión De Aguas Impacto </a:t>
            </a:r>
          </a:p>
          <a:p>
            <a:pPr algn="ctr">
              <a:defRPr/>
            </a:pPr>
            <a:r>
              <a:rPr lang="es-ES" sz="2400" b="1" kern="0" dirty="0">
                <a:solidFill>
                  <a:srgbClr val="BA9364"/>
                </a:solidFill>
                <a:latin typeface="Arial" panose="020B0604020202020204" pitchFamily="34" charset="0"/>
                <a:ea typeface="MS Mincho" panose="02020609040205080304" pitchFamily="49" charset="-128"/>
                <a:cs typeface="Arial" panose="020B0604020202020204" pitchFamily="34" charset="0"/>
              </a:rPr>
              <a:t>Cero En El Río San Juan Proyecto Romero</a:t>
            </a:r>
            <a:endParaRPr lang="en-US" sz="2400" b="1" kern="0" dirty="0">
              <a:solidFill>
                <a:srgbClr val="BA9364"/>
              </a:solidFill>
              <a:latin typeface="Arial" panose="020B0604020202020204" pitchFamily="34" charset="0"/>
              <a:ea typeface="MS Mincho" panose="02020609040205080304" pitchFamily="49" charset="-128"/>
              <a:cs typeface="Arial" panose="020B0604020202020204" pitchFamily="34" charset="0"/>
            </a:endParaRPr>
          </a:p>
        </p:txBody>
      </p:sp>
      <p:sp>
        <p:nvSpPr>
          <p:cNvPr id="24" name="CuadroTexto 44"/>
          <p:cNvSpPr txBox="1"/>
          <p:nvPr/>
        </p:nvSpPr>
        <p:spPr>
          <a:xfrm>
            <a:off x="1619148" y="5052131"/>
            <a:ext cx="2304971" cy="461665"/>
          </a:xfrm>
          <a:prstGeom prst="rect">
            <a:avLst/>
          </a:prstGeom>
          <a:solidFill>
            <a:schemeClr val="bg1"/>
          </a:solidFill>
          <a:ln w="19050">
            <a:noFill/>
          </a:ln>
        </p:spPr>
        <p:style>
          <a:lnRef idx="2">
            <a:schemeClr val="accent6"/>
          </a:lnRef>
          <a:fillRef idx="1">
            <a:schemeClr val="lt1"/>
          </a:fillRef>
          <a:effectRef idx="0">
            <a:schemeClr val="accent6"/>
          </a:effectRef>
          <a:fontRef idx="minor">
            <a:schemeClr val="dk1"/>
          </a:fontRef>
        </p:style>
        <p:txBody>
          <a:bodyPr wrap="square" rtlCol="0">
            <a:spAutoFit/>
          </a:bodyPr>
          <a:lstStyle/>
          <a:p>
            <a:pPr algn="ctr">
              <a:defRPr/>
            </a:pPr>
            <a:r>
              <a:rPr lang="es-DO" sz="1200" b="1" kern="0" dirty="0">
                <a:solidFill>
                  <a:sysClr val="windowText" lastClr="000000"/>
                </a:solidFill>
                <a:latin typeface="Arial" panose="020B0604020202020204" pitchFamily="34" charset="0"/>
                <a:cs typeface="Arial" panose="020B0604020202020204" pitchFamily="34" charset="0"/>
              </a:rPr>
              <a:t>SISTEMA RECOLECCIÓN DE AGUA DE LLUVIA</a:t>
            </a:r>
          </a:p>
        </p:txBody>
      </p:sp>
      <p:sp>
        <p:nvSpPr>
          <p:cNvPr id="46" name="Rectangle 45"/>
          <p:cNvSpPr/>
          <p:nvPr/>
        </p:nvSpPr>
        <p:spPr>
          <a:xfrm>
            <a:off x="301930" y="4337819"/>
            <a:ext cx="710451" cy="246221"/>
          </a:xfrm>
          <a:prstGeom prst="rect">
            <a:avLst/>
          </a:prstGeom>
          <a:solidFill>
            <a:schemeClr val="bg1"/>
          </a:solidFill>
        </p:spPr>
        <p:txBody>
          <a:bodyPr wrap="none">
            <a:spAutoFit/>
          </a:bodyPr>
          <a:lstStyle/>
          <a:p>
            <a:pPr algn="ctr">
              <a:defRPr/>
            </a:pPr>
            <a:r>
              <a:rPr lang="x-none" sz="1000" kern="0" dirty="0">
                <a:solidFill>
                  <a:sysClr val="windowText" lastClr="000000"/>
                </a:solidFill>
                <a:latin typeface="Arial" panose="020B0604020202020204" pitchFamily="34" charset="0"/>
                <a:cs typeface="Arial" panose="020B0604020202020204" pitchFamily="34" charset="0"/>
              </a:rPr>
              <a:t>LAGUNA</a:t>
            </a:r>
          </a:p>
        </p:txBody>
      </p:sp>
      <p:sp>
        <p:nvSpPr>
          <p:cNvPr id="47" name="Rectangle 46"/>
          <p:cNvSpPr/>
          <p:nvPr/>
        </p:nvSpPr>
        <p:spPr>
          <a:xfrm>
            <a:off x="6412305" y="1772126"/>
            <a:ext cx="2576347" cy="400110"/>
          </a:xfrm>
          <a:prstGeom prst="rect">
            <a:avLst/>
          </a:prstGeom>
          <a:solidFill>
            <a:schemeClr val="bg1"/>
          </a:solidFill>
        </p:spPr>
        <p:txBody>
          <a:bodyPr wrap="none">
            <a:spAutoFit/>
          </a:bodyPr>
          <a:lstStyle/>
          <a:p>
            <a:pPr algn="ctr">
              <a:defRPr/>
            </a:pPr>
            <a:r>
              <a:rPr lang="en-US" sz="1000" kern="0" dirty="0">
                <a:solidFill>
                  <a:sysClr val="windowText" lastClr="000000"/>
                </a:solidFill>
                <a:latin typeface="Arial" panose="020B0604020202020204" pitchFamily="34" charset="0"/>
                <a:cs typeface="Arial" panose="020B0604020202020204" pitchFamily="34" charset="0"/>
              </a:rPr>
              <a:t>PILA DE COLAS ROCAS TEMPORALES </a:t>
            </a:r>
          </a:p>
          <a:p>
            <a:pPr algn="ctr">
              <a:defRPr/>
            </a:pPr>
            <a:r>
              <a:rPr lang="en-US" sz="1000" kern="0" dirty="0">
                <a:solidFill>
                  <a:sysClr val="windowText" lastClr="000000"/>
                </a:solidFill>
                <a:latin typeface="Arial" panose="020B0604020202020204" pitchFamily="34" charset="0"/>
                <a:cs typeface="Arial" panose="020B0604020202020204" pitchFamily="34" charset="0"/>
              </a:rPr>
              <a:t>QUE REGRESAN A LA MINA</a:t>
            </a:r>
            <a:endParaRPr lang="x-none" sz="1000" kern="0">
              <a:solidFill>
                <a:sysClr val="windowText" lastClr="000000"/>
              </a:solidFill>
              <a:latin typeface="Arial" panose="020B0604020202020204" pitchFamily="34" charset="0"/>
              <a:cs typeface="Arial" panose="020B0604020202020204" pitchFamily="34" charset="0"/>
            </a:endParaRPr>
          </a:p>
        </p:txBody>
      </p:sp>
      <p:cxnSp>
        <p:nvCxnSpPr>
          <p:cNvPr id="89" name="Straight Arrow Connector 88"/>
          <p:cNvCxnSpPr/>
          <p:nvPr/>
        </p:nvCxnSpPr>
        <p:spPr>
          <a:xfrm>
            <a:off x="4061758" y="1715591"/>
            <a:ext cx="0" cy="837731"/>
          </a:xfrm>
          <a:prstGeom prst="straightConnector1">
            <a:avLst/>
          </a:prstGeom>
          <a:ln w="38100">
            <a:solidFill>
              <a:schemeClr val="bg1"/>
            </a:solidFill>
            <a:tailEnd type="arrow"/>
          </a:ln>
          <a:effectLst/>
        </p:spPr>
        <p:style>
          <a:lnRef idx="2">
            <a:schemeClr val="accent1"/>
          </a:lnRef>
          <a:fillRef idx="0">
            <a:schemeClr val="accent1"/>
          </a:fillRef>
          <a:effectRef idx="1">
            <a:schemeClr val="accent1"/>
          </a:effectRef>
          <a:fontRef idx="minor">
            <a:schemeClr val="tx1"/>
          </a:fontRef>
        </p:style>
      </p:cxnSp>
      <p:sp>
        <p:nvSpPr>
          <p:cNvPr id="176" name="TextBox 175"/>
          <p:cNvSpPr txBox="1"/>
          <p:nvPr/>
        </p:nvSpPr>
        <p:spPr>
          <a:xfrm>
            <a:off x="3154201" y="1309237"/>
            <a:ext cx="1718739" cy="400110"/>
          </a:xfrm>
          <a:prstGeom prst="rect">
            <a:avLst/>
          </a:prstGeom>
          <a:solidFill>
            <a:schemeClr val="bg1"/>
          </a:solidFill>
        </p:spPr>
        <p:txBody>
          <a:bodyPr wrap="none" rtlCol="0">
            <a:spAutoFit/>
          </a:bodyPr>
          <a:lstStyle/>
          <a:p>
            <a:pPr algn="ctr">
              <a:defRPr/>
            </a:pPr>
            <a:r>
              <a:rPr lang="es-VE" sz="1000" kern="0" dirty="0">
                <a:solidFill>
                  <a:sysClr val="windowText" lastClr="000000"/>
                </a:solidFill>
                <a:latin typeface="Arial" panose="020B0604020202020204" pitchFamily="34" charset="0"/>
                <a:cs typeface="Arial" panose="020B0604020202020204" pitchFamily="34" charset="0"/>
              </a:rPr>
              <a:t>PLANTA DE MOLIENDA Y</a:t>
            </a:r>
          </a:p>
          <a:p>
            <a:pPr algn="ctr">
              <a:defRPr/>
            </a:pPr>
            <a:r>
              <a:rPr lang="es-VE" sz="1000" kern="0" dirty="0">
                <a:solidFill>
                  <a:sysClr val="windowText" lastClr="000000"/>
                </a:solidFill>
                <a:latin typeface="Arial" panose="020B0604020202020204" pitchFamily="34" charset="0"/>
                <a:cs typeface="Arial" panose="020B0604020202020204" pitchFamily="34" charset="0"/>
              </a:rPr>
              <a:t> FLOTACIÓN</a:t>
            </a:r>
          </a:p>
        </p:txBody>
      </p:sp>
      <p:cxnSp>
        <p:nvCxnSpPr>
          <p:cNvPr id="37" name="Straight Arrow Connector 36"/>
          <p:cNvCxnSpPr>
            <a:stCxn id="46" idx="3"/>
          </p:cNvCxnSpPr>
          <p:nvPr/>
        </p:nvCxnSpPr>
        <p:spPr>
          <a:xfrm flipV="1">
            <a:off x="1012381" y="4004842"/>
            <a:ext cx="1047913" cy="456088"/>
          </a:xfrm>
          <a:prstGeom prst="straightConnector1">
            <a:avLst/>
          </a:prstGeom>
          <a:ln w="38100">
            <a:solidFill>
              <a:schemeClr val="bg1"/>
            </a:solidFill>
            <a:tailEnd type="arrow"/>
          </a:ln>
          <a:effectLst/>
        </p:spPr>
        <p:style>
          <a:lnRef idx="2">
            <a:schemeClr val="accent1"/>
          </a:lnRef>
          <a:fillRef idx="0">
            <a:schemeClr val="accent1"/>
          </a:fillRef>
          <a:effectRef idx="1">
            <a:schemeClr val="accent1"/>
          </a:effectRef>
          <a:fontRef idx="minor">
            <a:schemeClr val="tx1"/>
          </a:fontRef>
        </p:style>
      </p:cxnSp>
      <p:sp>
        <p:nvSpPr>
          <p:cNvPr id="39" name="Rectangle 38"/>
          <p:cNvSpPr/>
          <p:nvPr/>
        </p:nvSpPr>
        <p:spPr>
          <a:xfrm>
            <a:off x="442931" y="1736884"/>
            <a:ext cx="1364476" cy="400110"/>
          </a:xfrm>
          <a:prstGeom prst="rect">
            <a:avLst/>
          </a:prstGeom>
          <a:solidFill>
            <a:schemeClr val="bg1"/>
          </a:solidFill>
        </p:spPr>
        <p:txBody>
          <a:bodyPr wrap="none">
            <a:spAutoFit/>
          </a:bodyPr>
          <a:lstStyle/>
          <a:p>
            <a:pPr algn="ctr">
              <a:defRPr/>
            </a:pPr>
            <a:r>
              <a:rPr lang="x-none" sz="1000" kern="0">
                <a:solidFill>
                  <a:sysClr val="windowText" lastClr="000000"/>
                </a:solidFill>
                <a:latin typeface="Arial" panose="020B0604020202020204" pitchFamily="34" charset="0"/>
                <a:cs typeface="Arial" panose="020B0604020202020204" pitchFamily="34" charset="0"/>
              </a:rPr>
              <a:t>TANQUE DE AGUA </a:t>
            </a:r>
            <a:endParaRPr lang="en-US" sz="1000" kern="0" dirty="0">
              <a:solidFill>
                <a:sysClr val="windowText" lastClr="000000"/>
              </a:solidFill>
              <a:latin typeface="Arial" panose="020B0604020202020204" pitchFamily="34" charset="0"/>
              <a:cs typeface="Arial" panose="020B0604020202020204" pitchFamily="34" charset="0"/>
            </a:endParaRPr>
          </a:p>
          <a:p>
            <a:pPr algn="ctr">
              <a:defRPr/>
            </a:pPr>
            <a:r>
              <a:rPr lang="x-none" sz="1000" kern="0">
                <a:solidFill>
                  <a:sysClr val="windowText" lastClr="000000"/>
                </a:solidFill>
                <a:latin typeface="Arial" panose="020B0604020202020204" pitchFamily="34" charset="0"/>
                <a:cs typeface="Arial" panose="020B0604020202020204" pitchFamily="34" charset="0"/>
              </a:rPr>
              <a:t>DE PROCESO</a:t>
            </a:r>
          </a:p>
        </p:txBody>
      </p:sp>
      <p:cxnSp>
        <p:nvCxnSpPr>
          <p:cNvPr id="40" name="Straight Arrow Connector 39"/>
          <p:cNvCxnSpPr>
            <a:stCxn id="39" idx="3"/>
          </p:cNvCxnSpPr>
          <p:nvPr/>
        </p:nvCxnSpPr>
        <p:spPr>
          <a:xfrm>
            <a:off x="1807407" y="1936939"/>
            <a:ext cx="704299" cy="470595"/>
          </a:xfrm>
          <a:prstGeom prst="straightConnector1">
            <a:avLst/>
          </a:prstGeom>
          <a:ln w="38100">
            <a:solidFill>
              <a:schemeClr val="bg1"/>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44" name="Straight Arrow Connector 43"/>
          <p:cNvCxnSpPr>
            <a:stCxn id="24" idx="3"/>
          </p:cNvCxnSpPr>
          <p:nvPr/>
        </p:nvCxnSpPr>
        <p:spPr>
          <a:xfrm flipV="1">
            <a:off x="3924119" y="4857620"/>
            <a:ext cx="876311" cy="425344"/>
          </a:xfrm>
          <a:prstGeom prst="straightConnector1">
            <a:avLst/>
          </a:prstGeom>
          <a:ln w="38100">
            <a:solidFill>
              <a:schemeClr val="bg1"/>
            </a:solidFill>
            <a:tailEnd type="arrow"/>
          </a:ln>
          <a:effectLst/>
        </p:spPr>
        <p:style>
          <a:lnRef idx="2">
            <a:schemeClr val="accent1"/>
          </a:lnRef>
          <a:fillRef idx="0">
            <a:schemeClr val="accent1"/>
          </a:fillRef>
          <a:effectRef idx="1">
            <a:schemeClr val="accent1"/>
          </a:effectRef>
          <a:fontRef idx="minor">
            <a:schemeClr val="tx1"/>
          </a:fontRef>
        </p:style>
      </p:cxnSp>
      <p:sp>
        <p:nvSpPr>
          <p:cNvPr id="48" name="Rectangle 47"/>
          <p:cNvSpPr/>
          <p:nvPr/>
        </p:nvSpPr>
        <p:spPr>
          <a:xfrm>
            <a:off x="5123843" y="1351123"/>
            <a:ext cx="979755" cy="246221"/>
          </a:xfrm>
          <a:prstGeom prst="rect">
            <a:avLst/>
          </a:prstGeom>
          <a:solidFill>
            <a:schemeClr val="bg1"/>
          </a:solidFill>
        </p:spPr>
        <p:txBody>
          <a:bodyPr wrap="none">
            <a:spAutoFit/>
          </a:bodyPr>
          <a:lstStyle/>
          <a:p>
            <a:pPr algn="ctr">
              <a:defRPr/>
            </a:pPr>
            <a:r>
              <a:rPr lang="en-US" sz="1000" kern="0" dirty="0">
                <a:solidFill>
                  <a:sysClr val="windowText" lastClr="000000"/>
                </a:solidFill>
                <a:latin typeface="Arial" panose="020B0604020202020204" pitchFamily="34" charset="0"/>
                <a:cs typeface="Arial" panose="020B0604020202020204" pitchFamily="34" charset="0"/>
              </a:rPr>
              <a:t>ESPESADOR</a:t>
            </a:r>
            <a:endParaRPr lang="x-none" sz="1000" kern="0" dirty="0">
              <a:solidFill>
                <a:sysClr val="windowText" lastClr="000000"/>
              </a:solidFill>
              <a:latin typeface="Arial" panose="020B0604020202020204" pitchFamily="34" charset="0"/>
              <a:cs typeface="Arial" panose="020B0604020202020204" pitchFamily="34" charset="0"/>
            </a:endParaRPr>
          </a:p>
        </p:txBody>
      </p:sp>
      <p:cxnSp>
        <p:nvCxnSpPr>
          <p:cNvPr id="49" name="Straight Arrow Connector 48"/>
          <p:cNvCxnSpPr/>
          <p:nvPr/>
        </p:nvCxnSpPr>
        <p:spPr>
          <a:xfrm flipH="1">
            <a:off x="5254906" y="1597344"/>
            <a:ext cx="231494" cy="1176834"/>
          </a:xfrm>
          <a:prstGeom prst="straightConnector1">
            <a:avLst/>
          </a:prstGeom>
          <a:ln w="38100">
            <a:solidFill>
              <a:schemeClr val="bg1"/>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52" name="Straight Arrow Connector 51"/>
          <p:cNvCxnSpPr>
            <a:stCxn id="47" idx="1"/>
          </p:cNvCxnSpPr>
          <p:nvPr/>
        </p:nvCxnSpPr>
        <p:spPr>
          <a:xfrm flipH="1">
            <a:off x="6103598" y="1972181"/>
            <a:ext cx="308707" cy="516061"/>
          </a:xfrm>
          <a:prstGeom prst="straightConnector1">
            <a:avLst/>
          </a:prstGeom>
          <a:ln w="38100">
            <a:solidFill>
              <a:schemeClr val="bg1"/>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 name="Straight Arrow Connector 2"/>
          <p:cNvCxnSpPr/>
          <p:nvPr/>
        </p:nvCxnSpPr>
        <p:spPr>
          <a:xfrm flipV="1">
            <a:off x="1807407" y="2553322"/>
            <a:ext cx="252887" cy="9420"/>
          </a:xfrm>
          <a:prstGeom prst="straightConnector1">
            <a:avLst/>
          </a:prstGeom>
          <a:ln>
            <a:solidFill>
              <a:schemeClr val="bg1"/>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6" name="Straight Arrow Connector 5"/>
          <p:cNvCxnSpPr/>
          <p:nvPr/>
        </p:nvCxnSpPr>
        <p:spPr>
          <a:xfrm flipH="1" flipV="1">
            <a:off x="3498126" y="3314031"/>
            <a:ext cx="224478" cy="46297"/>
          </a:xfrm>
          <a:prstGeom prst="straightConnector1">
            <a:avLst/>
          </a:prstGeom>
          <a:ln>
            <a:solidFill>
              <a:schemeClr val="bg1"/>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9" name="Straight Arrow Connector 8"/>
          <p:cNvCxnSpPr/>
          <p:nvPr/>
        </p:nvCxnSpPr>
        <p:spPr>
          <a:xfrm flipV="1">
            <a:off x="1207217" y="2868357"/>
            <a:ext cx="0" cy="258862"/>
          </a:xfrm>
          <a:prstGeom prst="straightConnector1">
            <a:avLst/>
          </a:prstGeom>
          <a:ln>
            <a:solidFill>
              <a:schemeClr val="bg1"/>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31" name="Straight Arrow Connector 30"/>
          <p:cNvCxnSpPr/>
          <p:nvPr/>
        </p:nvCxnSpPr>
        <p:spPr>
          <a:xfrm>
            <a:off x="2998152" y="1966184"/>
            <a:ext cx="237417" cy="0"/>
          </a:xfrm>
          <a:prstGeom prst="straightConnector1">
            <a:avLst/>
          </a:prstGeom>
          <a:ln>
            <a:solidFill>
              <a:schemeClr val="bg1"/>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41" name="Straight Arrow Connector 40"/>
          <p:cNvCxnSpPr/>
          <p:nvPr/>
        </p:nvCxnSpPr>
        <p:spPr>
          <a:xfrm>
            <a:off x="4612194" y="2570798"/>
            <a:ext cx="260746" cy="63631"/>
          </a:xfrm>
          <a:prstGeom prst="straightConnector1">
            <a:avLst/>
          </a:prstGeom>
          <a:ln>
            <a:solidFill>
              <a:schemeClr val="bg1"/>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50" name="Straight Arrow Connector 49"/>
          <p:cNvCxnSpPr/>
          <p:nvPr/>
        </p:nvCxnSpPr>
        <p:spPr>
          <a:xfrm>
            <a:off x="5021231" y="2743975"/>
            <a:ext cx="1" cy="176244"/>
          </a:xfrm>
          <a:prstGeom prst="straightConnector1">
            <a:avLst/>
          </a:prstGeom>
          <a:ln>
            <a:solidFill>
              <a:schemeClr val="bg1"/>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sp>
        <p:nvSpPr>
          <p:cNvPr id="45" name="Rectangle 47"/>
          <p:cNvSpPr/>
          <p:nvPr/>
        </p:nvSpPr>
        <p:spPr>
          <a:xfrm>
            <a:off x="6135091" y="2920219"/>
            <a:ext cx="760144" cy="400110"/>
          </a:xfrm>
          <a:prstGeom prst="rect">
            <a:avLst/>
          </a:prstGeom>
          <a:solidFill>
            <a:schemeClr val="bg1"/>
          </a:solidFill>
        </p:spPr>
        <p:txBody>
          <a:bodyPr wrap="none">
            <a:spAutoFit/>
          </a:bodyPr>
          <a:lstStyle/>
          <a:p>
            <a:pPr algn="ctr">
              <a:defRPr/>
            </a:pPr>
            <a:r>
              <a:rPr lang="en-US" sz="1000" kern="0" dirty="0">
                <a:solidFill>
                  <a:sysClr val="windowText" lastClr="000000"/>
                </a:solidFill>
                <a:latin typeface="Arial" panose="020B0604020202020204" pitchFamily="34" charset="0"/>
                <a:cs typeface="Arial" panose="020B0604020202020204" pitchFamily="34" charset="0"/>
              </a:rPr>
              <a:t>FILTRO</a:t>
            </a:r>
          </a:p>
          <a:p>
            <a:pPr algn="ctr">
              <a:defRPr/>
            </a:pPr>
            <a:r>
              <a:rPr lang="en-US" sz="1000" kern="0" dirty="0">
                <a:solidFill>
                  <a:sysClr val="windowText" lastClr="000000"/>
                </a:solidFill>
                <a:latin typeface="Arial" panose="020B0604020202020204" pitchFamily="34" charset="0"/>
                <a:cs typeface="Arial" panose="020B0604020202020204" pitchFamily="34" charset="0"/>
              </a:rPr>
              <a:t>DE AGUA</a:t>
            </a:r>
            <a:endParaRPr lang="x-none" sz="1000" kern="0" dirty="0">
              <a:solidFill>
                <a:sysClr val="windowText" lastClr="000000"/>
              </a:solidFill>
              <a:latin typeface="Arial" panose="020B0604020202020204" pitchFamily="34" charset="0"/>
              <a:cs typeface="Arial" panose="020B0604020202020204" pitchFamily="34" charset="0"/>
            </a:endParaRPr>
          </a:p>
        </p:txBody>
      </p:sp>
      <p:cxnSp>
        <p:nvCxnSpPr>
          <p:cNvPr id="51" name="Straight Arrow Connector 48"/>
          <p:cNvCxnSpPr>
            <a:stCxn id="45" idx="1"/>
          </p:cNvCxnSpPr>
          <p:nvPr/>
        </p:nvCxnSpPr>
        <p:spPr>
          <a:xfrm flipH="1">
            <a:off x="4872942" y="3120274"/>
            <a:ext cx="1262149" cy="323246"/>
          </a:xfrm>
          <a:prstGeom prst="straightConnector1">
            <a:avLst/>
          </a:prstGeom>
          <a:ln w="38100">
            <a:solidFill>
              <a:schemeClr val="bg1"/>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54" name="Straight Arrow Connector 5"/>
          <p:cNvCxnSpPr>
            <a:cxnSpLocks/>
          </p:cNvCxnSpPr>
          <p:nvPr/>
        </p:nvCxnSpPr>
        <p:spPr>
          <a:xfrm flipH="1" flipV="1">
            <a:off x="3610365" y="3781961"/>
            <a:ext cx="403208" cy="105072"/>
          </a:xfrm>
          <a:prstGeom prst="straightConnector1">
            <a:avLst/>
          </a:prstGeom>
          <a:ln w="28575">
            <a:solidFill>
              <a:schemeClr val="bg1"/>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55" name="Straight Arrow Connector 5"/>
          <p:cNvCxnSpPr/>
          <p:nvPr/>
        </p:nvCxnSpPr>
        <p:spPr>
          <a:xfrm flipH="1">
            <a:off x="5046668" y="3582019"/>
            <a:ext cx="208238" cy="69250"/>
          </a:xfrm>
          <a:prstGeom prst="straightConnector1">
            <a:avLst/>
          </a:prstGeom>
          <a:ln>
            <a:solidFill>
              <a:schemeClr val="bg1"/>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64" name="Straight Arrow Connector 30"/>
          <p:cNvCxnSpPr/>
          <p:nvPr/>
        </p:nvCxnSpPr>
        <p:spPr>
          <a:xfrm>
            <a:off x="3610365" y="2172236"/>
            <a:ext cx="159697" cy="221311"/>
          </a:xfrm>
          <a:prstGeom prst="straightConnector1">
            <a:avLst/>
          </a:prstGeom>
          <a:ln>
            <a:solidFill>
              <a:schemeClr val="bg1"/>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30" name="Straight Arrow Connector 49"/>
          <p:cNvCxnSpPr/>
          <p:nvPr/>
        </p:nvCxnSpPr>
        <p:spPr>
          <a:xfrm flipH="1">
            <a:off x="5347855" y="2634429"/>
            <a:ext cx="240145" cy="233928"/>
          </a:xfrm>
          <a:prstGeom prst="straightConnector1">
            <a:avLst/>
          </a:prstGeom>
          <a:ln>
            <a:solidFill>
              <a:schemeClr val="bg1"/>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sp>
        <p:nvSpPr>
          <p:cNvPr id="27" name="Rectángulo 59"/>
          <p:cNvSpPr/>
          <p:nvPr/>
        </p:nvSpPr>
        <p:spPr>
          <a:xfrm>
            <a:off x="0" y="170214"/>
            <a:ext cx="6620719" cy="830997"/>
          </a:xfrm>
          <a:prstGeom prst="rect">
            <a:avLst/>
          </a:prstGeom>
          <a:solidFill>
            <a:schemeClr val="tx1"/>
          </a:solidFill>
          <a:ln w="28575">
            <a:solidFill>
              <a:srgbClr val="BA9364"/>
            </a:solidFill>
          </a:ln>
        </p:spPr>
        <p:txBody>
          <a:bodyPr wrap="square">
            <a:spAutoFit/>
          </a:bodyPr>
          <a:lstStyle/>
          <a:p>
            <a:pPr algn="ctr">
              <a:defRPr/>
            </a:pPr>
            <a:r>
              <a:rPr lang="es-ES" sz="2400" b="1" kern="0" dirty="0">
                <a:solidFill>
                  <a:srgbClr val="BA9364"/>
                </a:solidFill>
                <a:latin typeface="Arial" panose="020B0604020202020204" pitchFamily="34" charset="0"/>
                <a:ea typeface="MS Mincho" panose="02020609040205080304" pitchFamily="49" charset="-128"/>
                <a:cs typeface="Arial" panose="020B0604020202020204" pitchFamily="34" charset="0"/>
              </a:rPr>
              <a:t>Sistema De Gestión De Aguas Recicladas </a:t>
            </a:r>
          </a:p>
          <a:p>
            <a:pPr algn="ctr">
              <a:defRPr/>
            </a:pPr>
            <a:r>
              <a:rPr lang="es-ES" sz="2400" b="1" kern="0" dirty="0">
                <a:solidFill>
                  <a:srgbClr val="BA9364"/>
                </a:solidFill>
                <a:latin typeface="Arial" panose="020B0604020202020204" pitchFamily="34" charset="0"/>
                <a:ea typeface="MS Mincho" panose="02020609040205080304" pitchFamily="49" charset="-128"/>
                <a:cs typeface="Arial" panose="020B0604020202020204" pitchFamily="34" charset="0"/>
              </a:rPr>
              <a:t>Proyecto Romero</a:t>
            </a:r>
          </a:p>
        </p:txBody>
      </p:sp>
      <p:sp>
        <p:nvSpPr>
          <p:cNvPr id="2" name="Rectangle 1"/>
          <p:cNvSpPr/>
          <p:nvPr/>
        </p:nvSpPr>
        <p:spPr>
          <a:xfrm>
            <a:off x="3924120" y="6197713"/>
            <a:ext cx="4769006" cy="646331"/>
          </a:xfrm>
          <a:prstGeom prst="rect">
            <a:avLst/>
          </a:prstGeom>
          <a:solidFill>
            <a:schemeClr val="tx1"/>
          </a:solidFill>
        </p:spPr>
        <p:txBody>
          <a:bodyPr wrap="square">
            <a:spAutoFit/>
          </a:bodyPr>
          <a:lstStyle/>
          <a:p>
            <a:pPr algn="ctr">
              <a:defRPr/>
            </a:pPr>
            <a:r>
              <a:rPr lang="es-ES" b="1" u="sng" kern="0" dirty="0">
                <a:solidFill>
                  <a:srgbClr val="BA9364"/>
                </a:solidFill>
                <a:latin typeface="Arial" panose="020B0604020202020204" pitchFamily="34" charset="0"/>
                <a:ea typeface="MS Mincho" panose="02020609040205080304" pitchFamily="49" charset="-128"/>
                <a:cs typeface="Arial" panose="020B0604020202020204" pitchFamily="34" charset="0"/>
              </a:rPr>
              <a:t> El Proyecto utilizará agua verde</a:t>
            </a:r>
          </a:p>
          <a:p>
            <a:pPr algn="ctr">
              <a:defRPr/>
            </a:pPr>
            <a:r>
              <a:rPr lang="es-ES" b="1" u="sng" kern="0" dirty="0">
                <a:solidFill>
                  <a:srgbClr val="BA9364"/>
                </a:solidFill>
                <a:latin typeface="Arial" panose="020B0604020202020204" pitchFamily="34" charset="0"/>
                <a:ea typeface="MS Mincho" panose="02020609040205080304" pitchFamily="49" charset="-128"/>
                <a:cs typeface="Arial" panose="020B0604020202020204" pitchFamily="34" charset="0"/>
              </a:rPr>
              <a:t>Zero uso de agua azul del Rio San Juan</a:t>
            </a:r>
          </a:p>
        </p:txBody>
      </p:sp>
    </p:spTree>
    <p:extLst>
      <p:ext uri="{BB962C8B-B14F-4D97-AF65-F5344CB8AC3E}">
        <p14:creationId xmlns:p14="http://schemas.microsoft.com/office/powerpoint/2010/main" val="90189730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521"/>
          <p:cNvSpPr>
            <a:spLocks noChangeArrowheads="1"/>
          </p:cNvSpPr>
          <p:nvPr/>
        </p:nvSpPr>
        <p:spPr bwMode="auto">
          <a:xfrm>
            <a:off x="0" y="0"/>
            <a:ext cx="9144000" cy="6858000"/>
          </a:xfrm>
          <a:prstGeom prst="rect">
            <a:avLst/>
          </a:prstGeom>
          <a:solidFill>
            <a:srgbClr val="0D2E5D"/>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r" defTabSz="449263" eaLnBrk="0" fontAlgn="base" hangingPunct="0">
              <a:spcBef>
                <a:spcPct val="0"/>
              </a:spcBef>
              <a:spcAft>
                <a:spcPct val="0"/>
              </a:spcAft>
              <a:buClr>
                <a:srgbClr val="000000"/>
              </a:buClr>
              <a:buSzPct val="100000"/>
              <a:buFont typeface="Times New Roman" pitchFamily="18" charset="0"/>
              <a:buNone/>
            </a:pPr>
            <a:endParaRPr lang="en-US" altLang="en-US" sz="2400">
              <a:solidFill>
                <a:srgbClr val="FFFFFF"/>
              </a:solidFill>
              <a:latin typeface="Times New Roman" pitchFamily="18" charset="0"/>
            </a:endParaRPr>
          </a:p>
        </p:txBody>
      </p:sp>
      <p:graphicFrame>
        <p:nvGraphicFramePr>
          <p:cNvPr id="195101" name="Group 541"/>
          <p:cNvGraphicFramePr>
            <a:graphicFrameLocks noGrp="1"/>
          </p:cNvGraphicFramePr>
          <p:nvPr>
            <p:extLst>
              <p:ext uri="{D42A27DB-BD31-4B8C-83A1-F6EECF244321}">
                <p14:modId xmlns:p14="http://schemas.microsoft.com/office/powerpoint/2010/main" val="1792231494"/>
              </p:ext>
            </p:extLst>
          </p:nvPr>
        </p:nvGraphicFramePr>
        <p:xfrm>
          <a:off x="304800" y="685800"/>
          <a:ext cx="8534400" cy="6015530"/>
        </p:xfrm>
        <a:graphic>
          <a:graphicData uri="http://schemas.openxmlformats.org/drawingml/2006/table">
            <a:tbl>
              <a:tblPr/>
              <a:tblGrid>
                <a:gridCol w="4267200">
                  <a:extLst>
                    <a:ext uri="{9D8B030D-6E8A-4147-A177-3AD203B41FA5}">
                      <a16:colId xmlns="" xmlns:a16="http://schemas.microsoft.com/office/drawing/2014/main" val="20000"/>
                    </a:ext>
                  </a:extLst>
                </a:gridCol>
                <a:gridCol w="4267200">
                  <a:extLst>
                    <a:ext uri="{9D8B030D-6E8A-4147-A177-3AD203B41FA5}">
                      <a16:colId xmlns="" xmlns:a16="http://schemas.microsoft.com/office/drawing/2014/main" val="20001"/>
                    </a:ext>
                  </a:extLst>
                </a:gridCol>
              </a:tblGrid>
              <a:tr h="642901">
                <a:tc>
                  <a:txBody>
                    <a:bodyPr/>
                    <a:lstStyle/>
                    <a:p>
                      <a:pPr marL="0" marR="0" lvl="0" indent="0" algn="l" defTabSz="914400" rtl="0" eaLnBrk="0" fontAlgn="base" latinLnBrk="0" hangingPunct="0">
                        <a:lnSpc>
                          <a:spcPct val="100000"/>
                        </a:lnSpc>
                        <a:spcBef>
                          <a:spcPts val="600"/>
                        </a:spcBef>
                        <a:spcAft>
                          <a:spcPct val="0"/>
                        </a:spcAft>
                        <a:buClr>
                          <a:srgbClr val="000000"/>
                        </a:buClr>
                        <a:buSzPct val="100000"/>
                        <a:buFont typeface="Monotype Sorts" pitchFamily="2" charset="2"/>
                        <a:buNone/>
                        <a:tabLst/>
                      </a:pPr>
                      <a:r>
                        <a:rPr kumimoji="0" lang="en-GB" sz="1800" b="0" i="0" u="none" strike="noStrike" cap="none" normalizeH="0" baseline="0" dirty="0">
                          <a:ln>
                            <a:noFill/>
                          </a:ln>
                          <a:solidFill>
                            <a:srgbClr val="A3D8EA"/>
                          </a:solidFill>
                          <a:effectLst/>
                          <a:latin typeface="Arial" charset="0"/>
                          <a:ea typeface="MS Gothic" pitchFamily="49" charset="-128"/>
                        </a:rPr>
                        <a:t>Agua</a:t>
                      </a:r>
                    </a:p>
                  </a:txBody>
                  <a:tcPr marL="90000" marR="90000" marT="46797" marB="46797" anchor="ctr" horzOverflow="overflow">
                    <a:lnL w="12700" cap="flat" cmpd="sng" algn="ctr">
                      <a:solidFill>
                        <a:srgbClr val="A3D8EA"/>
                      </a:solidFill>
                      <a:prstDash val="solid"/>
                      <a:round/>
                      <a:headEnd type="none" w="med" len="med"/>
                      <a:tailEnd type="none" w="med" len="med"/>
                    </a:lnL>
                    <a:lnR w="12700" cap="flat" cmpd="sng" algn="ctr">
                      <a:solidFill>
                        <a:srgbClr val="A3D8EA"/>
                      </a:solidFill>
                      <a:prstDash val="solid"/>
                      <a:round/>
                      <a:headEnd type="none" w="med" len="med"/>
                      <a:tailEnd type="none" w="med" len="med"/>
                    </a:lnR>
                    <a:lnT w="12700" cap="flat" cmpd="sng" algn="ctr">
                      <a:solidFill>
                        <a:srgbClr val="A3D8EA"/>
                      </a:solidFill>
                      <a:prstDash val="solid"/>
                      <a:round/>
                      <a:headEnd type="none" w="med" len="med"/>
                      <a:tailEnd type="none" w="med" len="med"/>
                    </a:lnT>
                    <a:lnB w="12700" cap="flat" cmpd="sng" algn="ctr">
                      <a:solidFill>
                        <a:srgbClr val="A3D8EA"/>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ts val="600"/>
                        </a:spcBef>
                        <a:spcAft>
                          <a:spcPct val="0"/>
                        </a:spcAft>
                        <a:buClr>
                          <a:srgbClr val="000000"/>
                        </a:buClr>
                        <a:buSzPct val="100000"/>
                        <a:buFont typeface="Monotype Sorts" pitchFamily="2" charset="2"/>
                        <a:buNone/>
                        <a:tabLst/>
                      </a:pPr>
                      <a:r>
                        <a:rPr kumimoji="0" lang="en-GB" sz="1800" b="0" i="0" u="none" strike="noStrike" cap="none" normalizeH="0" baseline="0" dirty="0" err="1">
                          <a:ln>
                            <a:noFill/>
                          </a:ln>
                          <a:solidFill>
                            <a:srgbClr val="A3D8EA"/>
                          </a:solidFill>
                          <a:effectLst/>
                          <a:latin typeface="Arial" charset="0"/>
                          <a:ea typeface="MS Gothic" pitchFamily="49" charset="-128"/>
                        </a:rPr>
                        <a:t>Huella</a:t>
                      </a:r>
                      <a:endParaRPr kumimoji="0" lang="en-GB" sz="1800" b="0" i="0" u="none" strike="noStrike" cap="none" normalizeH="0" baseline="0" dirty="0">
                        <a:ln>
                          <a:noFill/>
                        </a:ln>
                        <a:solidFill>
                          <a:srgbClr val="A3D8EA"/>
                        </a:solidFill>
                        <a:effectLst/>
                        <a:latin typeface="Arial" charset="0"/>
                        <a:ea typeface="MS Gothic" pitchFamily="49" charset="-128"/>
                      </a:endParaRPr>
                    </a:p>
                  </a:txBody>
                  <a:tcPr marL="90000" marR="90000" marT="46797" marB="46797" anchor="ctr" horzOverflow="overflow">
                    <a:lnL w="12700" cap="flat" cmpd="sng" algn="ctr">
                      <a:solidFill>
                        <a:srgbClr val="A3D8EA"/>
                      </a:solidFill>
                      <a:prstDash val="solid"/>
                      <a:round/>
                      <a:headEnd type="none" w="med" len="med"/>
                      <a:tailEnd type="none" w="med" len="med"/>
                    </a:lnL>
                    <a:lnR w="12700" cap="flat" cmpd="sng" algn="ctr">
                      <a:solidFill>
                        <a:srgbClr val="A3D8EA"/>
                      </a:solidFill>
                      <a:prstDash val="solid"/>
                      <a:round/>
                      <a:headEnd type="none" w="med" len="med"/>
                      <a:tailEnd type="none" w="med" len="med"/>
                    </a:lnR>
                    <a:lnT w="12700" cap="flat" cmpd="sng" algn="ctr">
                      <a:solidFill>
                        <a:srgbClr val="A3D8EA"/>
                      </a:solidFill>
                      <a:prstDash val="solid"/>
                      <a:round/>
                      <a:headEnd type="none" w="med" len="med"/>
                      <a:tailEnd type="none" w="med" len="med"/>
                    </a:lnT>
                    <a:lnB w="12700" cap="flat" cmpd="sng" algn="ctr">
                      <a:solidFill>
                        <a:srgbClr val="A3D8EA"/>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1154046">
                <a:tc>
                  <a:txBody>
                    <a:bodyPr/>
                    <a:lstStyle/>
                    <a:p>
                      <a:pPr marL="0" marR="0" lvl="0" indent="0" algn="l" defTabSz="914400" rtl="0" eaLnBrk="0" fontAlgn="base" latinLnBrk="0" hangingPunct="0">
                        <a:lnSpc>
                          <a:spcPct val="100000"/>
                        </a:lnSpc>
                        <a:spcBef>
                          <a:spcPts val="600"/>
                        </a:spcBef>
                        <a:spcAft>
                          <a:spcPct val="0"/>
                        </a:spcAft>
                        <a:buClr>
                          <a:srgbClr val="000000"/>
                        </a:buClr>
                        <a:buSzPct val="100000"/>
                        <a:buFont typeface="Monotype Sorts" pitchFamily="2" charset="2"/>
                        <a:buNone/>
                        <a:tabLst/>
                      </a:pPr>
                      <a:r>
                        <a:rPr kumimoji="0" lang="en-GB" sz="1800" b="0" i="0" u="none" strike="noStrike" cap="none" normalizeH="0" baseline="0" dirty="0">
                          <a:ln>
                            <a:noFill/>
                          </a:ln>
                          <a:solidFill>
                            <a:schemeClr val="bg1"/>
                          </a:solidFill>
                          <a:effectLst/>
                          <a:latin typeface="Arial" charset="0"/>
                          <a:ea typeface="MS Gothic" pitchFamily="49" charset="-128"/>
                        </a:rPr>
                        <a:t>Agua Verde</a:t>
                      </a:r>
                    </a:p>
                  </a:txBody>
                  <a:tcPr marL="90000" marR="90000" marT="46797" marB="46797" anchor="ctr" horzOverflow="overflow">
                    <a:lnL w="12700" cap="flat" cmpd="sng" algn="ctr">
                      <a:solidFill>
                        <a:srgbClr val="A3D8EA"/>
                      </a:solidFill>
                      <a:prstDash val="solid"/>
                      <a:round/>
                      <a:headEnd type="none" w="med" len="med"/>
                      <a:tailEnd type="none" w="med" len="med"/>
                    </a:lnL>
                    <a:lnR w="12700" cap="flat" cmpd="sng" algn="ctr">
                      <a:solidFill>
                        <a:srgbClr val="A3D8EA"/>
                      </a:solidFill>
                      <a:prstDash val="solid"/>
                      <a:round/>
                      <a:headEnd type="none" w="med" len="med"/>
                      <a:tailEnd type="none" w="med" len="med"/>
                    </a:lnR>
                    <a:lnT w="12700" cap="flat" cmpd="sng" algn="ctr">
                      <a:solidFill>
                        <a:srgbClr val="A3D8EA"/>
                      </a:solidFill>
                      <a:prstDash val="solid"/>
                      <a:round/>
                      <a:headEnd type="none" w="med" len="med"/>
                      <a:tailEnd type="none" w="med" len="med"/>
                    </a:lnT>
                    <a:lnB w="12700" cap="flat" cmpd="sng" algn="ctr">
                      <a:solidFill>
                        <a:srgbClr val="A3D8EA"/>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ts val="600"/>
                        </a:spcBef>
                        <a:spcAft>
                          <a:spcPct val="0"/>
                        </a:spcAft>
                        <a:buClr>
                          <a:srgbClr val="000000"/>
                        </a:buClr>
                        <a:buSzPct val="100000"/>
                        <a:buFont typeface="Monotype Sorts" pitchFamily="2" charset="2"/>
                        <a:buNone/>
                        <a:tabLst/>
                      </a:pPr>
                      <a:r>
                        <a:rPr kumimoji="0" lang="es-DO" sz="1800" b="0" i="0" u="none" strike="noStrike" cap="none" normalizeH="0" baseline="0" noProof="0" dirty="0">
                          <a:ln>
                            <a:noFill/>
                          </a:ln>
                          <a:solidFill>
                            <a:schemeClr val="bg1"/>
                          </a:solidFill>
                          <a:effectLst/>
                          <a:latin typeface="Arial" charset="0"/>
                          <a:ea typeface="MS Gothic" pitchFamily="49" charset="-128"/>
                        </a:rPr>
                        <a:t>Llenado de lagunas (1ra vez);</a:t>
                      </a:r>
                    </a:p>
                    <a:p>
                      <a:pPr marL="0" marR="0" lvl="0" indent="0" algn="l" defTabSz="914400" rtl="0" eaLnBrk="0" fontAlgn="base" latinLnBrk="0" hangingPunct="0">
                        <a:lnSpc>
                          <a:spcPct val="100000"/>
                        </a:lnSpc>
                        <a:spcBef>
                          <a:spcPts val="600"/>
                        </a:spcBef>
                        <a:spcAft>
                          <a:spcPct val="0"/>
                        </a:spcAft>
                        <a:buClr>
                          <a:srgbClr val="000000"/>
                        </a:buClr>
                        <a:buSzPct val="100000"/>
                        <a:buFont typeface="Monotype Sorts" pitchFamily="2" charset="2"/>
                        <a:buNone/>
                        <a:tabLst/>
                      </a:pPr>
                      <a:r>
                        <a:rPr kumimoji="0" lang="es-DO" sz="1800" b="0" i="0" u="none" strike="noStrike" cap="none" normalizeH="0" baseline="0" noProof="0" dirty="0">
                          <a:ln>
                            <a:noFill/>
                          </a:ln>
                          <a:solidFill>
                            <a:schemeClr val="bg1"/>
                          </a:solidFill>
                          <a:effectLst/>
                          <a:latin typeface="Arial" charset="0"/>
                          <a:ea typeface="MS Gothic" pitchFamily="49" charset="-128"/>
                        </a:rPr>
                        <a:t>Evaporación;</a:t>
                      </a:r>
                    </a:p>
                    <a:p>
                      <a:pPr marL="0" marR="0" lvl="0" indent="0" algn="l" defTabSz="914400" rtl="0" eaLnBrk="0" fontAlgn="base" latinLnBrk="0" hangingPunct="0">
                        <a:lnSpc>
                          <a:spcPct val="100000"/>
                        </a:lnSpc>
                        <a:spcBef>
                          <a:spcPts val="600"/>
                        </a:spcBef>
                        <a:spcAft>
                          <a:spcPct val="0"/>
                        </a:spcAft>
                        <a:buClr>
                          <a:srgbClr val="000000"/>
                        </a:buClr>
                        <a:buSzPct val="100000"/>
                        <a:buFont typeface="Monotype Sorts" pitchFamily="2" charset="2"/>
                        <a:buNone/>
                        <a:tabLst/>
                      </a:pPr>
                      <a:r>
                        <a:rPr kumimoji="0" lang="es-DO" sz="1800" b="0" i="0" u="none" strike="noStrike" cap="none" normalizeH="0" baseline="0" noProof="0" dirty="0">
                          <a:ln>
                            <a:noFill/>
                          </a:ln>
                          <a:solidFill>
                            <a:schemeClr val="bg1"/>
                          </a:solidFill>
                          <a:effectLst/>
                          <a:latin typeface="Arial" charset="0"/>
                          <a:ea typeface="MS Gothic" pitchFamily="49" charset="-128"/>
                        </a:rPr>
                        <a:t>Minimizado por sistema de reciclaje</a:t>
                      </a:r>
                    </a:p>
                    <a:p>
                      <a:pPr marL="0" marR="0" lvl="0" indent="0" algn="l" defTabSz="914400" rtl="0" eaLnBrk="0" fontAlgn="base" latinLnBrk="0" hangingPunct="0">
                        <a:lnSpc>
                          <a:spcPct val="100000"/>
                        </a:lnSpc>
                        <a:spcBef>
                          <a:spcPts val="600"/>
                        </a:spcBef>
                        <a:spcAft>
                          <a:spcPct val="0"/>
                        </a:spcAft>
                        <a:buClr>
                          <a:srgbClr val="000000"/>
                        </a:buClr>
                        <a:buSzPct val="100000"/>
                        <a:buFont typeface="Monotype Sorts" pitchFamily="2" charset="2"/>
                        <a:buNone/>
                        <a:tabLst/>
                      </a:pPr>
                      <a:r>
                        <a:rPr kumimoji="0" lang="es-DO" sz="1800" b="0" i="0" u="none" strike="noStrike" cap="none" normalizeH="0" baseline="0" noProof="0" dirty="0">
                          <a:ln>
                            <a:noFill/>
                          </a:ln>
                          <a:solidFill>
                            <a:schemeClr val="bg1"/>
                          </a:solidFill>
                          <a:effectLst/>
                          <a:latin typeface="Arial" charset="0"/>
                          <a:ea typeface="MS Gothic" pitchFamily="49" charset="-128"/>
                        </a:rPr>
                        <a:t>y control de evaporación;</a:t>
                      </a:r>
                    </a:p>
                  </a:txBody>
                  <a:tcPr marL="90000" marR="90000" marT="46797" marB="46797" anchor="ctr" horzOverflow="overflow">
                    <a:lnL w="12700" cap="flat" cmpd="sng" algn="ctr">
                      <a:solidFill>
                        <a:srgbClr val="A3D8EA"/>
                      </a:solidFill>
                      <a:prstDash val="solid"/>
                      <a:round/>
                      <a:headEnd type="none" w="med" len="med"/>
                      <a:tailEnd type="none" w="med" len="med"/>
                    </a:lnL>
                    <a:lnR w="12700" cap="flat" cmpd="sng" algn="ctr">
                      <a:solidFill>
                        <a:srgbClr val="A3D8EA"/>
                      </a:solidFill>
                      <a:prstDash val="solid"/>
                      <a:round/>
                      <a:headEnd type="none" w="med" len="med"/>
                      <a:tailEnd type="none" w="med" len="med"/>
                    </a:lnR>
                    <a:lnT w="12700" cap="flat" cmpd="sng" algn="ctr">
                      <a:solidFill>
                        <a:srgbClr val="A3D8EA"/>
                      </a:solidFill>
                      <a:prstDash val="solid"/>
                      <a:round/>
                      <a:headEnd type="none" w="med" len="med"/>
                      <a:tailEnd type="none" w="med" len="med"/>
                    </a:lnT>
                    <a:lnB w="12700" cap="flat" cmpd="sng" algn="ctr">
                      <a:solidFill>
                        <a:srgbClr val="A3D8EA"/>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r h="1266751">
                <a:tc>
                  <a:txBody>
                    <a:bodyPr/>
                    <a:lstStyle/>
                    <a:p>
                      <a:pPr marL="0" marR="0" lvl="0" indent="0" algn="l" defTabSz="914400" rtl="0" eaLnBrk="0" fontAlgn="base" latinLnBrk="0" hangingPunct="0">
                        <a:lnSpc>
                          <a:spcPct val="100000"/>
                        </a:lnSpc>
                        <a:spcBef>
                          <a:spcPts val="600"/>
                        </a:spcBef>
                        <a:spcAft>
                          <a:spcPct val="0"/>
                        </a:spcAft>
                        <a:buClr>
                          <a:srgbClr val="000000"/>
                        </a:buClr>
                        <a:buSzPct val="100000"/>
                        <a:buFont typeface="Monotype Sorts" pitchFamily="2" charset="2"/>
                        <a:buNone/>
                        <a:tabLst/>
                      </a:pPr>
                      <a:r>
                        <a:rPr kumimoji="0" lang="en-GB" sz="1800" b="0" i="0" u="none" strike="noStrike" cap="none" normalizeH="0" baseline="0" dirty="0">
                          <a:ln>
                            <a:noFill/>
                          </a:ln>
                          <a:solidFill>
                            <a:schemeClr val="bg1"/>
                          </a:solidFill>
                          <a:effectLst/>
                          <a:latin typeface="Arial" charset="0"/>
                          <a:ea typeface="MS Gothic" pitchFamily="49" charset="-128"/>
                        </a:rPr>
                        <a:t>Agua Azul</a:t>
                      </a:r>
                    </a:p>
                    <a:p>
                      <a:pPr marL="0" marR="0" lvl="0" indent="0" algn="l" defTabSz="914400" rtl="0" eaLnBrk="0" fontAlgn="base" latinLnBrk="0" hangingPunct="0">
                        <a:lnSpc>
                          <a:spcPct val="100000"/>
                        </a:lnSpc>
                        <a:spcBef>
                          <a:spcPts val="600"/>
                        </a:spcBef>
                        <a:spcAft>
                          <a:spcPct val="0"/>
                        </a:spcAft>
                        <a:buClr>
                          <a:srgbClr val="000000"/>
                        </a:buClr>
                        <a:buSzPct val="100000"/>
                        <a:buFont typeface="Monotype Sorts" pitchFamily="2" charset="2"/>
                        <a:buNone/>
                        <a:tabLst/>
                      </a:pPr>
                      <a:r>
                        <a:rPr kumimoji="0" lang="en-GB" sz="1800" b="0" i="0" u="none" strike="noStrike" cap="none" normalizeH="0" baseline="0" dirty="0">
                          <a:ln>
                            <a:noFill/>
                          </a:ln>
                          <a:solidFill>
                            <a:srgbClr val="A3D8EA"/>
                          </a:solidFill>
                          <a:effectLst/>
                          <a:latin typeface="Arial" charset="0"/>
                          <a:ea typeface="MS Gothic" pitchFamily="49" charset="-128"/>
                        </a:rPr>
                        <a:t>Rio San Juan</a:t>
                      </a:r>
                    </a:p>
                  </a:txBody>
                  <a:tcPr marL="90000" marR="90000" marT="46797" marB="46797" anchor="ctr" horzOverflow="overflow">
                    <a:lnL w="12700" cap="flat" cmpd="sng" algn="ctr">
                      <a:solidFill>
                        <a:srgbClr val="A3D8EA"/>
                      </a:solidFill>
                      <a:prstDash val="solid"/>
                      <a:round/>
                      <a:headEnd type="none" w="med" len="med"/>
                      <a:tailEnd type="none" w="med" len="med"/>
                    </a:lnL>
                    <a:lnR w="12700" cap="flat" cmpd="sng" algn="ctr">
                      <a:solidFill>
                        <a:srgbClr val="A3D8EA"/>
                      </a:solidFill>
                      <a:prstDash val="solid"/>
                      <a:round/>
                      <a:headEnd type="none" w="med" len="med"/>
                      <a:tailEnd type="none" w="med" len="med"/>
                    </a:lnR>
                    <a:lnT w="12700" cap="flat" cmpd="sng" algn="ctr">
                      <a:solidFill>
                        <a:srgbClr val="A3D8EA"/>
                      </a:solidFill>
                      <a:prstDash val="solid"/>
                      <a:round/>
                      <a:headEnd type="none" w="med" len="med"/>
                      <a:tailEnd type="none" w="med" len="med"/>
                    </a:lnT>
                    <a:lnB w="12700" cap="flat" cmpd="sng" algn="ctr">
                      <a:solidFill>
                        <a:srgbClr val="A3D8EA"/>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ts val="600"/>
                        </a:spcBef>
                        <a:spcAft>
                          <a:spcPct val="0"/>
                        </a:spcAft>
                        <a:buClr>
                          <a:srgbClr val="000000"/>
                        </a:buClr>
                        <a:buSzPct val="100000"/>
                        <a:buFont typeface="Monotype Sorts" pitchFamily="2" charset="2"/>
                        <a:buNone/>
                        <a:tabLst/>
                      </a:pPr>
                      <a:r>
                        <a:rPr kumimoji="0" lang="es-DO" sz="1800" b="0" i="0" u="none" strike="noStrike" cap="none" normalizeH="0" baseline="0" noProof="0" dirty="0">
                          <a:ln>
                            <a:noFill/>
                          </a:ln>
                          <a:solidFill>
                            <a:schemeClr val="bg1"/>
                          </a:solidFill>
                          <a:effectLst/>
                          <a:latin typeface="Arial" charset="0"/>
                          <a:ea typeface="MS Gothic" pitchFamily="49" charset="-128"/>
                        </a:rPr>
                        <a:t>Agua doméstica para campamento;</a:t>
                      </a:r>
                    </a:p>
                    <a:p>
                      <a:pPr marL="0" marR="0" lvl="0" indent="0" algn="l" defTabSz="914400" rtl="0" eaLnBrk="0" fontAlgn="base" latinLnBrk="0" hangingPunct="0">
                        <a:lnSpc>
                          <a:spcPct val="100000"/>
                        </a:lnSpc>
                        <a:spcBef>
                          <a:spcPts val="600"/>
                        </a:spcBef>
                        <a:spcAft>
                          <a:spcPct val="0"/>
                        </a:spcAft>
                        <a:buClr>
                          <a:srgbClr val="000000"/>
                        </a:buClr>
                        <a:buSzPct val="100000"/>
                        <a:buFont typeface="Monotype Sorts" pitchFamily="2" charset="2"/>
                        <a:buNone/>
                        <a:tabLst/>
                      </a:pPr>
                      <a:r>
                        <a:rPr kumimoji="0" lang="es-DO" sz="1800" b="0" i="0" u="none" strike="noStrike" cap="none" normalizeH="0" baseline="0" noProof="0" dirty="0">
                          <a:ln>
                            <a:noFill/>
                          </a:ln>
                          <a:solidFill>
                            <a:schemeClr val="bg1"/>
                          </a:solidFill>
                          <a:effectLst/>
                          <a:latin typeface="Arial" charset="0"/>
                          <a:ea typeface="MS Gothic" pitchFamily="49" charset="-128"/>
                        </a:rPr>
                        <a:t>Agua doméstica con expansión poblacional y económica</a:t>
                      </a:r>
                    </a:p>
                  </a:txBody>
                  <a:tcPr marL="90000" marR="90000" marT="46797" marB="46797" anchor="ctr" horzOverflow="overflow">
                    <a:lnL w="12700" cap="flat" cmpd="sng" algn="ctr">
                      <a:solidFill>
                        <a:srgbClr val="A3D8EA"/>
                      </a:solidFill>
                      <a:prstDash val="solid"/>
                      <a:round/>
                      <a:headEnd type="none" w="med" len="med"/>
                      <a:tailEnd type="none" w="med" len="med"/>
                    </a:lnL>
                    <a:lnR w="12700" cap="flat" cmpd="sng" algn="ctr">
                      <a:solidFill>
                        <a:srgbClr val="A3D8EA"/>
                      </a:solidFill>
                      <a:prstDash val="solid"/>
                      <a:round/>
                      <a:headEnd type="none" w="med" len="med"/>
                      <a:tailEnd type="none" w="med" len="med"/>
                    </a:lnR>
                    <a:lnT w="12700" cap="flat" cmpd="sng" algn="ctr">
                      <a:solidFill>
                        <a:srgbClr val="A3D8EA"/>
                      </a:solidFill>
                      <a:prstDash val="solid"/>
                      <a:round/>
                      <a:headEnd type="none" w="med" len="med"/>
                      <a:tailEnd type="none" w="med" len="med"/>
                    </a:lnT>
                    <a:lnB w="12700" cap="flat" cmpd="sng" algn="ctr">
                      <a:solidFill>
                        <a:srgbClr val="A3D8EA"/>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2"/>
                  </a:ext>
                </a:extLst>
              </a:tr>
              <a:tr h="1343202">
                <a:tc>
                  <a:txBody>
                    <a:bodyPr/>
                    <a:lstStyle/>
                    <a:p>
                      <a:pPr marL="0" marR="0" lvl="0" indent="0" algn="l" defTabSz="914400" rtl="0" eaLnBrk="0" fontAlgn="base" latinLnBrk="0" hangingPunct="0">
                        <a:lnSpc>
                          <a:spcPct val="100000"/>
                        </a:lnSpc>
                        <a:spcBef>
                          <a:spcPts val="600"/>
                        </a:spcBef>
                        <a:spcAft>
                          <a:spcPct val="0"/>
                        </a:spcAft>
                        <a:buClr>
                          <a:srgbClr val="000000"/>
                        </a:buClr>
                        <a:buSzPct val="100000"/>
                        <a:buFont typeface="Monotype Sorts" pitchFamily="2" charset="2"/>
                        <a:buNone/>
                        <a:tabLst/>
                      </a:pPr>
                      <a:r>
                        <a:rPr kumimoji="0" lang="en-GB" sz="1800" b="0" i="0" u="none" strike="noStrike" cap="none" normalizeH="0" baseline="0" dirty="0">
                          <a:ln>
                            <a:noFill/>
                          </a:ln>
                          <a:solidFill>
                            <a:schemeClr val="bg1"/>
                          </a:solidFill>
                          <a:effectLst/>
                          <a:latin typeface="Arial" charset="0"/>
                          <a:ea typeface="MS Gothic" pitchFamily="49" charset="-128"/>
                        </a:rPr>
                        <a:t>Agua Gris</a:t>
                      </a:r>
                    </a:p>
                    <a:p>
                      <a:pPr marL="0" marR="0" lvl="0" indent="0" algn="l" defTabSz="914400" rtl="0" eaLnBrk="0" fontAlgn="base" latinLnBrk="0" hangingPunct="0">
                        <a:lnSpc>
                          <a:spcPct val="100000"/>
                        </a:lnSpc>
                        <a:spcBef>
                          <a:spcPts val="600"/>
                        </a:spcBef>
                        <a:spcAft>
                          <a:spcPct val="0"/>
                        </a:spcAft>
                        <a:buClr>
                          <a:srgbClr val="000000"/>
                        </a:buClr>
                        <a:buSzPct val="100000"/>
                        <a:buFont typeface="Monotype Sorts" pitchFamily="2" charset="2"/>
                        <a:buNone/>
                        <a:tabLst/>
                      </a:pPr>
                      <a:endParaRPr kumimoji="0" lang="en-GB" sz="1800" b="0" i="0" u="none" strike="noStrike" cap="none" normalizeH="0" baseline="0" dirty="0">
                        <a:ln>
                          <a:noFill/>
                        </a:ln>
                        <a:solidFill>
                          <a:schemeClr val="bg1"/>
                        </a:solidFill>
                        <a:effectLst/>
                        <a:latin typeface="Arial" charset="0"/>
                        <a:ea typeface="MS Gothic" pitchFamily="49" charset="-128"/>
                      </a:endParaRPr>
                    </a:p>
                  </a:txBody>
                  <a:tcPr marL="90000" marR="90000" marT="46797" marB="46797" anchor="ctr" horzOverflow="overflow">
                    <a:lnL w="12700" cap="flat" cmpd="sng" algn="ctr">
                      <a:solidFill>
                        <a:srgbClr val="A3D8EA"/>
                      </a:solidFill>
                      <a:prstDash val="solid"/>
                      <a:round/>
                      <a:headEnd type="none" w="med" len="med"/>
                      <a:tailEnd type="none" w="med" len="med"/>
                    </a:lnL>
                    <a:lnR w="12700" cap="flat" cmpd="sng" algn="ctr">
                      <a:solidFill>
                        <a:srgbClr val="A3D8EA"/>
                      </a:solidFill>
                      <a:prstDash val="solid"/>
                      <a:round/>
                      <a:headEnd type="none" w="med" len="med"/>
                      <a:tailEnd type="none" w="med" len="med"/>
                    </a:lnR>
                    <a:lnT w="12700" cap="flat" cmpd="sng" algn="ctr">
                      <a:solidFill>
                        <a:srgbClr val="A3D8EA"/>
                      </a:solidFill>
                      <a:prstDash val="solid"/>
                      <a:round/>
                      <a:headEnd type="none" w="med" len="med"/>
                      <a:tailEnd type="none" w="med" len="med"/>
                    </a:lnT>
                    <a:lnB w="12700" cap="flat" cmpd="sng" algn="ctr">
                      <a:solidFill>
                        <a:srgbClr val="A3D8EA"/>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ts val="600"/>
                        </a:spcBef>
                        <a:spcAft>
                          <a:spcPct val="0"/>
                        </a:spcAft>
                        <a:buClr>
                          <a:srgbClr val="000000"/>
                        </a:buClr>
                        <a:buSzPct val="100000"/>
                        <a:buFont typeface="Monotype Sorts" pitchFamily="2" charset="2"/>
                        <a:buNone/>
                        <a:tabLst/>
                      </a:pPr>
                      <a:r>
                        <a:rPr kumimoji="0" lang="es-DO" sz="1800" b="0" i="0" u="none" strike="noStrike" cap="none" normalizeH="0" baseline="0" noProof="0" dirty="0">
                          <a:ln>
                            <a:noFill/>
                          </a:ln>
                          <a:solidFill>
                            <a:schemeClr val="bg1"/>
                          </a:solidFill>
                          <a:effectLst/>
                          <a:latin typeface="Arial" charset="0"/>
                          <a:ea typeface="MS Gothic" pitchFamily="49" charset="-128"/>
                        </a:rPr>
                        <a:t>Agua servida de campamento de obreros;</a:t>
                      </a:r>
                    </a:p>
                    <a:p>
                      <a:pPr marL="0" marR="0" lvl="0" indent="0" algn="l" defTabSz="914400" rtl="0" eaLnBrk="0" fontAlgn="base" latinLnBrk="0" hangingPunct="0">
                        <a:lnSpc>
                          <a:spcPct val="100000"/>
                        </a:lnSpc>
                        <a:spcBef>
                          <a:spcPts val="600"/>
                        </a:spcBef>
                        <a:spcAft>
                          <a:spcPct val="0"/>
                        </a:spcAft>
                        <a:buClr>
                          <a:srgbClr val="000000"/>
                        </a:buClr>
                        <a:buSzPct val="100000"/>
                        <a:buFont typeface="Monotype Sorts" pitchFamily="2" charset="2"/>
                        <a:buNone/>
                        <a:tabLst/>
                      </a:pPr>
                      <a:r>
                        <a:rPr kumimoji="0" lang="es-DO" sz="1800" b="0" i="0" u="none" strike="noStrike" cap="none" normalizeH="0" baseline="0" noProof="0" dirty="0">
                          <a:ln>
                            <a:noFill/>
                          </a:ln>
                          <a:solidFill>
                            <a:schemeClr val="bg1"/>
                          </a:solidFill>
                          <a:effectLst/>
                          <a:latin typeface="Arial" charset="0"/>
                          <a:ea typeface="MS Gothic" pitchFamily="49" charset="-128"/>
                        </a:rPr>
                        <a:t>Agua servida de expansión poblacional</a:t>
                      </a:r>
                    </a:p>
                  </a:txBody>
                  <a:tcPr marL="90000" marR="90000" marT="46797" marB="46797" anchor="ctr" horzOverflow="overflow">
                    <a:lnL w="12700" cap="flat" cmpd="sng" algn="ctr">
                      <a:solidFill>
                        <a:srgbClr val="A3D8EA"/>
                      </a:solidFill>
                      <a:prstDash val="solid"/>
                      <a:round/>
                      <a:headEnd type="none" w="med" len="med"/>
                      <a:tailEnd type="none" w="med" len="med"/>
                    </a:lnL>
                    <a:lnR w="12700" cap="flat" cmpd="sng" algn="ctr">
                      <a:solidFill>
                        <a:srgbClr val="A3D8EA"/>
                      </a:solidFill>
                      <a:prstDash val="solid"/>
                      <a:round/>
                      <a:headEnd type="none" w="med" len="med"/>
                      <a:tailEnd type="none" w="med" len="med"/>
                    </a:lnR>
                    <a:lnT w="12700" cap="flat" cmpd="sng" algn="ctr">
                      <a:solidFill>
                        <a:srgbClr val="A3D8EA"/>
                      </a:solidFill>
                      <a:prstDash val="solid"/>
                      <a:round/>
                      <a:headEnd type="none" w="med" len="med"/>
                      <a:tailEnd type="none" w="med" len="med"/>
                    </a:lnT>
                    <a:lnB w="12700" cap="flat" cmpd="sng" algn="ctr">
                      <a:solidFill>
                        <a:srgbClr val="A3D8EA"/>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3"/>
                  </a:ext>
                </a:extLst>
              </a:tr>
              <a:tr h="1343202">
                <a:tc>
                  <a:txBody>
                    <a:bodyPr/>
                    <a:lstStyle/>
                    <a:p>
                      <a:pPr marL="0" marR="0" lvl="0" indent="0" algn="l" defTabSz="914400" rtl="0" eaLnBrk="0" fontAlgn="base" latinLnBrk="0" hangingPunct="0">
                        <a:lnSpc>
                          <a:spcPct val="100000"/>
                        </a:lnSpc>
                        <a:spcBef>
                          <a:spcPts val="600"/>
                        </a:spcBef>
                        <a:spcAft>
                          <a:spcPct val="0"/>
                        </a:spcAft>
                        <a:buClr>
                          <a:srgbClr val="000000"/>
                        </a:buClr>
                        <a:buSzPct val="100000"/>
                        <a:buFont typeface="Monotype Sorts" pitchFamily="2" charset="2"/>
                        <a:buNone/>
                        <a:tabLst/>
                      </a:pPr>
                      <a:r>
                        <a:rPr kumimoji="0" lang="en-GB" sz="1800" b="0" i="0" u="none" strike="noStrike" cap="none" normalizeH="0" baseline="0" dirty="0">
                          <a:ln>
                            <a:noFill/>
                          </a:ln>
                          <a:solidFill>
                            <a:schemeClr val="bg1"/>
                          </a:solidFill>
                          <a:effectLst/>
                          <a:latin typeface="Arial" charset="0"/>
                          <a:ea typeface="MS Gothic" pitchFamily="49" charset="-128"/>
                        </a:rPr>
                        <a:t>Agua Virtual</a:t>
                      </a:r>
                    </a:p>
                  </a:txBody>
                  <a:tcPr marL="90000" marR="90000" marT="46797" marB="46797" anchor="ctr" horzOverflow="overflow">
                    <a:lnL w="12700" cap="flat" cmpd="sng" algn="ctr">
                      <a:solidFill>
                        <a:srgbClr val="A3D8EA"/>
                      </a:solidFill>
                      <a:prstDash val="solid"/>
                      <a:round/>
                      <a:headEnd type="none" w="med" len="med"/>
                      <a:tailEnd type="none" w="med" len="med"/>
                    </a:lnL>
                    <a:lnR w="12700" cap="flat" cmpd="sng" algn="ctr">
                      <a:solidFill>
                        <a:srgbClr val="A3D8EA"/>
                      </a:solidFill>
                      <a:prstDash val="solid"/>
                      <a:round/>
                      <a:headEnd type="none" w="med" len="med"/>
                      <a:tailEnd type="none" w="med" len="med"/>
                    </a:lnR>
                    <a:lnT w="12700" cap="flat" cmpd="sng" algn="ctr">
                      <a:solidFill>
                        <a:srgbClr val="A3D8EA"/>
                      </a:solidFill>
                      <a:prstDash val="solid"/>
                      <a:round/>
                      <a:headEnd type="none" w="med" len="med"/>
                      <a:tailEnd type="none" w="med" len="med"/>
                    </a:lnT>
                    <a:lnB w="12700" cap="flat" cmpd="sng" algn="ctr">
                      <a:solidFill>
                        <a:srgbClr val="A3D8EA"/>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ts val="600"/>
                        </a:spcBef>
                        <a:spcAft>
                          <a:spcPct val="0"/>
                        </a:spcAft>
                        <a:buClr>
                          <a:srgbClr val="000000"/>
                        </a:buClr>
                        <a:buSzPct val="100000"/>
                        <a:buFont typeface="Monotype Sorts" pitchFamily="2" charset="2"/>
                        <a:buNone/>
                        <a:tabLst/>
                      </a:pPr>
                      <a:r>
                        <a:rPr kumimoji="0" lang="es-DO" sz="1800" b="0" i="0" u="none" strike="noStrike" cap="none" normalizeH="0" baseline="0" noProof="0" dirty="0">
                          <a:ln>
                            <a:noFill/>
                          </a:ln>
                          <a:solidFill>
                            <a:schemeClr val="bg1"/>
                          </a:solidFill>
                          <a:effectLst/>
                          <a:latin typeface="Arial" charset="0"/>
                          <a:ea typeface="MS Gothic" pitchFamily="49" charset="-128"/>
                        </a:rPr>
                        <a:t>Humedad en material exportado;</a:t>
                      </a:r>
                    </a:p>
                    <a:p>
                      <a:pPr marL="0" marR="0" lvl="0" indent="0" algn="l" defTabSz="914400" rtl="0" eaLnBrk="0" fontAlgn="base" latinLnBrk="0" hangingPunct="0">
                        <a:lnSpc>
                          <a:spcPct val="100000"/>
                        </a:lnSpc>
                        <a:spcBef>
                          <a:spcPts val="600"/>
                        </a:spcBef>
                        <a:spcAft>
                          <a:spcPct val="0"/>
                        </a:spcAft>
                        <a:buClr>
                          <a:srgbClr val="000000"/>
                        </a:buClr>
                        <a:buSzPct val="100000"/>
                        <a:buFont typeface="Monotype Sorts" pitchFamily="2" charset="2"/>
                        <a:buNone/>
                        <a:tabLst/>
                      </a:pPr>
                      <a:r>
                        <a:rPr kumimoji="0" lang="es-DO" sz="1800" b="0" i="0" u="none" strike="noStrike" cap="none" normalizeH="0" baseline="0" noProof="0" dirty="0">
                          <a:ln>
                            <a:noFill/>
                          </a:ln>
                          <a:solidFill>
                            <a:schemeClr val="bg1"/>
                          </a:solidFill>
                          <a:effectLst/>
                          <a:latin typeface="Arial" charset="0"/>
                          <a:ea typeface="MS Gothic" pitchFamily="49" charset="-128"/>
                        </a:rPr>
                        <a:t>Contenido de agua en alimentos y bienes importados</a:t>
                      </a:r>
                    </a:p>
                  </a:txBody>
                  <a:tcPr marL="90000" marR="90000" marT="46797" marB="46797" anchor="ctr" horzOverflow="overflow">
                    <a:lnL w="12700" cap="flat" cmpd="sng" algn="ctr">
                      <a:solidFill>
                        <a:srgbClr val="A3D8EA"/>
                      </a:solidFill>
                      <a:prstDash val="solid"/>
                      <a:round/>
                      <a:headEnd type="none" w="med" len="med"/>
                      <a:tailEnd type="none" w="med" len="med"/>
                    </a:lnL>
                    <a:lnR w="12700" cap="flat" cmpd="sng" algn="ctr">
                      <a:solidFill>
                        <a:srgbClr val="A3D8EA"/>
                      </a:solidFill>
                      <a:prstDash val="solid"/>
                      <a:round/>
                      <a:headEnd type="none" w="med" len="med"/>
                      <a:tailEnd type="none" w="med" len="med"/>
                    </a:lnR>
                    <a:lnT w="12700" cap="flat" cmpd="sng" algn="ctr">
                      <a:solidFill>
                        <a:srgbClr val="A3D8EA"/>
                      </a:solidFill>
                      <a:prstDash val="solid"/>
                      <a:round/>
                      <a:headEnd type="none" w="med" len="med"/>
                      <a:tailEnd type="none" w="med" len="med"/>
                    </a:lnT>
                    <a:lnB w="12700" cap="flat" cmpd="sng" algn="ctr">
                      <a:solidFill>
                        <a:srgbClr val="A3D8EA"/>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4"/>
                  </a:ext>
                </a:extLst>
              </a:tr>
            </a:tbl>
          </a:graphicData>
        </a:graphic>
      </p:graphicFrame>
      <p:sp>
        <p:nvSpPr>
          <p:cNvPr id="21524" name="Rectangle 2"/>
          <p:cNvSpPr>
            <a:spLocks noChangeArrowheads="1"/>
          </p:cNvSpPr>
          <p:nvPr/>
        </p:nvSpPr>
        <p:spPr bwMode="auto">
          <a:xfrm>
            <a:off x="203200" y="-30480"/>
            <a:ext cx="88392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400">
                <a:solidFill>
                  <a:schemeClr val="bg1"/>
                </a:solidFill>
                <a:latin typeface="Times New Roman" pitchFamily="18" charset="0"/>
                <a:ea typeface="MS Gothic" pitchFamily="49" charset="-128"/>
              </a:defRPr>
            </a:lvl1pPr>
            <a:lvl2pPr>
              <a:defRPr sz="2400">
                <a:solidFill>
                  <a:schemeClr val="bg1"/>
                </a:solidFill>
                <a:latin typeface="Times New Roman" pitchFamily="18" charset="0"/>
                <a:ea typeface="MS Gothic" pitchFamily="49" charset="-128"/>
              </a:defRPr>
            </a:lvl2pPr>
            <a:lvl3pPr>
              <a:defRPr sz="2400">
                <a:solidFill>
                  <a:schemeClr val="bg1"/>
                </a:solidFill>
                <a:latin typeface="Times New Roman" pitchFamily="18" charset="0"/>
                <a:ea typeface="MS Gothic" pitchFamily="49" charset="-128"/>
              </a:defRPr>
            </a:lvl3pPr>
            <a:lvl4pPr>
              <a:defRPr sz="2400">
                <a:solidFill>
                  <a:schemeClr val="bg1"/>
                </a:solidFill>
                <a:latin typeface="Times New Roman" pitchFamily="18" charset="0"/>
                <a:ea typeface="MS Gothic" pitchFamily="49" charset="-128"/>
              </a:defRPr>
            </a:lvl4pPr>
            <a:lvl5pPr>
              <a:defRPr sz="2400">
                <a:solidFill>
                  <a:schemeClr val="bg1"/>
                </a:solidFill>
                <a:latin typeface="Times New Roman" pitchFamily="18" charset="0"/>
                <a:ea typeface="MS Gothic" pitchFamily="49" charset="-128"/>
              </a:defRPr>
            </a:lvl5pPr>
            <a:lvl6pPr marL="2514600" indent="-228600" algn="r" eaLnBrk="0" fontAlgn="base" hangingPunct="0">
              <a:spcBef>
                <a:spcPct val="0"/>
              </a:spcBef>
              <a:spcAft>
                <a:spcPct val="0"/>
              </a:spcAft>
              <a:buClr>
                <a:srgbClr val="000000"/>
              </a:buClr>
              <a:buSzPct val="100000"/>
              <a:buFont typeface="Times New Roman" pitchFamily="18" charset="0"/>
              <a:defRPr sz="2400">
                <a:solidFill>
                  <a:schemeClr val="bg1"/>
                </a:solidFill>
                <a:latin typeface="Times New Roman" pitchFamily="18" charset="0"/>
                <a:ea typeface="MS Gothic" pitchFamily="49" charset="-128"/>
              </a:defRPr>
            </a:lvl6pPr>
            <a:lvl7pPr marL="2971800" indent="-228600" algn="r" eaLnBrk="0" fontAlgn="base" hangingPunct="0">
              <a:spcBef>
                <a:spcPct val="0"/>
              </a:spcBef>
              <a:spcAft>
                <a:spcPct val="0"/>
              </a:spcAft>
              <a:buClr>
                <a:srgbClr val="000000"/>
              </a:buClr>
              <a:buSzPct val="100000"/>
              <a:buFont typeface="Times New Roman" pitchFamily="18" charset="0"/>
              <a:defRPr sz="2400">
                <a:solidFill>
                  <a:schemeClr val="bg1"/>
                </a:solidFill>
                <a:latin typeface="Times New Roman" pitchFamily="18" charset="0"/>
                <a:ea typeface="MS Gothic" pitchFamily="49" charset="-128"/>
              </a:defRPr>
            </a:lvl7pPr>
            <a:lvl8pPr marL="3429000" indent="-228600" algn="r" eaLnBrk="0" fontAlgn="base" hangingPunct="0">
              <a:spcBef>
                <a:spcPct val="0"/>
              </a:spcBef>
              <a:spcAft>
                <a:spcPct val="0"/>
              </a:spcAft>
              <a:buClr>
                <a:srgbClr val="000000"/>
              </a:buClr>
              <a:buSzPct val="100000"/>
              <a:buFont typeface="Times New Roman" pitchFamily="18" charset="0"/>
              <a:defRPr sz="2400">
                <a:solidFill>
                  <a:schemeClr val="bg1"/>
                </a:solidFill>
                <a:latin typeface="Times New Roman" pitchFamily="18" charset="0"/>
                <a:ea typeface="MS Gothic" pitchFamily="49" charset="-128"/>
              </a:defRPr>
            </a:lvl8pPr>
            <a:lvl9pPr marL="3886200" indent="-228600" algn="r" eaLnBrk="0" fontAlgn="base" hangingPunct="0">
              <a:spcBef>
                <a:spcPct val="0"/>
              </a:spcBef>
              <a:spcAft>
                <a:spcPct val="0"/>
              </a:spcAft>
              <a:buClr>
                <a:srgbClr val="000000"/>
              </a:buClr>
              <a:buSzPct val="100000"/>
              <a:buFont typeface="Times New Roman" pitchFamily="18" charset="0"/>
              <a:defRPr sz="2400">
                <a:solidFill>
                  <a:schemeClr val="bg1"/>
                </a:solidFill>
                <a:latin typeface="Times New Roman" pitchFamily="18" charset="0"/>
                <a:ea typeface="MS Gothic" pitchFamily="49" charset="-128"/>
              </a:defRPr>
            </a:lvl9pPr>
          </a:lstStyle>
          <a:p>
            <a:pPr eaLnBrk="0" fontAlgn="base" hangingPunct="0">
              <a:lnSpc>
                <a:spcPct val="110000"/>
              </a:lnSpc>
              <a:spcBef>
                <a:spcPct val="0"/>
              </a:spcBef>
              <a:spcAft>
                <a:spcPct val="0"/>
              </a:spcAft>
            </a:pPr>
            <a:r>
              <a:rPr lang="es-DO" altLang="en-US" sz="2600" dirty="0">
                <a:solidFill>
                  <a:srgbClr val="A3D8EA"/>
                </a:solidFill>
                <a:latin typeface="Arial" charset="0"/>
              </a:rPr>
              <a:t>Análisis preliminar de la Huella de Agua</a:t>
            </a:r>
          </a:p>
        </p:txBody>
      </p:sp>
    </p:spTree>
    <p:extLst>
      <p:ext uri="{BB962C8B-B14F-4D97-AF65-F5344CB8AC3E}">
        <p14:creationId xmlns:p14="http://schemas.microsoft.com/office/powerpoint/2010/main" val="208809491"/>
      </p:ext>
    </p:extLst>
  </p:cSld>
  <p:clrMapOvr>
    <a:masterClrMapping/>
  </p:clrMapOvr>
  <p:transition spd="med" advClick="0" advTm="20000"/>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042957"/>
        </a:solidFill>
        <a:effectLst/>
      </p:bgPr>
    </p:bg>
    <p:spTree>
      <p:nvGrpSpPr>
        <p:cNvPr id="1" name=""/>
        <p:cNvGrpSpPr/>
        <p:nvPr/>
      </p:nvGrpSpPr>
      <p:grpSpPr>
        <a:xfrm>
          <a:off x="0" y="0"/>
          <a:ext cx="0" cy="0"/>
          <a:chOff x="0" y="0"/>
          <a:chExt cx="0" cy="0"/>
        </a:xfrm>
      </p:grpSpPr>
      <p:sp>
        <p:nvSpPr>
          <p:cNvPr id="393218" name="Rectangle 3"/>
          <p:cNvSpPr>
            <a:spLocks noChangeArrowheads="1"/>
          </p:cNvSpPr>
          <p:nvPr/>
        </p:nvSpPr>
        <p:spPr bwMode="auto">
          <a:xfrm>
            <a:off x="0" y="1285875"/>
            <a:ext cx="9144000" cy="557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r" eaLnBrk="0" fontAlgn="base" hangingPunct="0">
              <a:spcBef>
                <a:spcPct val="0"/>
              </a:spcBef>
              <a:spcAft>
                <a:spcPct val="0"/>
              </a:spcAft>
              <a:defRPr sz="2400">
                <a:solidFill>
                  <a:schemeClr val="tx1"/>
                </a:solidFill>
                <a:latin typeface="Times New Roman" pitchFamily="18" charset="0"/>
              </a:defRPr>
            </a:lvl6pPr>
            <a:lvl7pPr marL="2971800" indent="-228600" algn="r" eaLnBrk="0" fontAlgn="base" hangingPunct="0">
              <a:spcBef>
                <a:spcPct val="0"/>
              </a:spcBef>
              <a:spcAft>
                <a:spcPct val="0"/>
              </a:spcAft>
              <a:defRPr sz="2400">
                <a:solidFill>
                  <a:schemeClr val="tx1"/>
                </a:solidFill>
                <a:latin typeface="Times New Roman" pitchFamily="18" charset="0"/>
              </a:defRPr>
            </a:lvl7pPr>
            <a:lvl8pPr marL="3429000" indent="-228600" algn="r" eaLnBrk="0" fontAlgn="base" hangingPunct="0">
              <a:spcBef>
                <a:spcPct val="0"/>
              </a:spcBef>
              <a:spcAft>
                <a:spcPct val="0"/>
              </a:spcAft>
              <a:defRPr sz="2400">
                <a:solidFill>
                  <a:schemeClr val="tx1"/>
                </a:solidFill>
                <a:latin typeface="Times New Roman" pitchFamily="18" charset="0"/>
              </a:defRPr>
            </a:lvl8pPr>
            <a:lvl9pPr marL="3886200" indent="-228600" algn="r" eaLnBrk="0" fontAlgn="base" hangingPunct="0">
              <a:spcBef>
                <a:spcPct val="0"/>
              </a:spcBef>
              <a:spcAft>
                <a:spcPct val="0"/>
              </a:spcAft>
              <a:defRPr sz="2400">
                <a:solidFill>
                  <a:schemeClr val="tx1"/>
                </a:solidFill>
                <a:latin typeface="Times New Roman" pitchFamily="18" charset="0"/>
              </a:defRPr>
            </a:lvl9pPr>
          </a:lstStyle>
          <a:p>
            <a:pPr eaLnBrk="0" fontAlgn="base" hangingPunct="0">
              <a:spcBef>
                <a:spcPct val="0"/>
              </a:spcBef>
              <a:spcAft>
                <a:spcPct val="0"/>
              </a:spcAft>
            </a:pPr>
            <a:endParaRPr lang="en-GB" altLang="en-US" sz="2500">
              <a:solidFill>
                <a:srgbClr val="000000"/>
              </a:solidFill>
              <a:latin typeface="Arial" pitchFamily="34" charset="0"/>
            </a:endParaRPr>
          </a:p>
        </p:txBody>
      </p:sp>
      <p:sp>
        <p:nvSpPr>
          <p:cNvPr id="323588" name="Rectangle 3"/>
          <p:cNvSpPr>
            <a:spLocks noChangeArrowheads="1"/>
          </p:cNvSpPr>
          <p:nvPr/>
        </p:nvSpPr>
        <p:spPr bwMode="auto">
          <a:xfrm>
            <a:off x="120650" y="949992"/>
            <a:ext cx="8870950" cy="6200801"/>
          </a:xfrm>
          <a:prstGeom prst="rect">
            <a:avLst/>
          </a:prstGeom>
          <a:noFill/>
          <a:ln w="9525">
            <a:noFill/>
            <a:miter lim="800000"/>
            <a:headEnd/>
            <a:tailEnd/>
          </a:ln>
        </p:spPr>
        <p:txBody>
          <a:bodyPr lIns="90000" tIns="46800" rIns="90000" bIns="46800">
            <a:spAutoFit/>
          </a:bodyPr>
          <a:lstStyle/>
          <a:p>
            <a:pPr marL="457200" indent="-457200" eaLnBrk="0" fontAlgn="base" hangingPunct="0">
              <a:lnSpc>
                <a:spcPct val="120000"/>
              </a:lnSpc>
              <a:spcBef>
                <a:spcPct val="20000"/>
              </a:spcBef>
              <a:spcAft>
                <a:spcPct val="0"/>
              </a:spcAft>
              <a:buClr>
                <a:srgbClr val="FFFFFF"/>
              </a:buClr>
              <a:buSzPct val="80000"/>
              <a:buFont typeface="Monotype Sorts" pitchFamily="2" charset="2"/>
              <a:buNone/>
              <a:tabLst>
                <a:tab pos="1147763" algn="l"/>
                <a:tab pos="1624013" algn="l"/>
                <a:tab pos="6667500" algn="l"/>
              </a:tabLst>
              <a:defRPr/>
            </a:pPr>
            <a:r>
              <a:rPr lang="es-DO" sz="2000" dirty="0">
                <a:solidFill>
                  <a:srgbClr val="A3D8EA"/>
                </a:solidFill>
              </a:rPr>
              <a:t>Reducir</a:t>
            </a:r>
            <a:r>
              <a:rPr lang="es-DO" sz="2000" dirty="0">
                <a:solidFill>
                  <a:srgbClr val="FFFFFF"/>
                </a:solidFill>
              </a:rPr>
              <a:t>: </a:t>
            </a:r>
          </a:p>
          <a:p>
            <a:pPr marL="176213" indent="-176213" eaLnBrk="0" fontAlgn="base" hangingPunct="0">
              <a:lnSpc>
                <a:spcPct val="120000"/>
              </a:lnSpc>
              <a:spcBef>
                <a:spcPct val="20000"/>
              </a:spcBef>
              <a:spcAft>
                <a:spcPct val="0"/>
              </a:spcAft>
              <a:buClr>
                <a:srgbClr val="FFFFFF"/>
              </a:buClr>
              <a:buSzPct val="80000"/>
              <a:buFont typeface="Arial" pitchFamily="34" charset="0"/>
              <a:buChar char="•"/>
              <a:tabLst>
                <a:tab pos="1147763" algn="l"/>
                <a:tab pos="1624013" algn="l"/>
                <a:tab pos="6667500" algn="l"/>
              </a:tabLst>
              <a:defRPr/>
            </a:pPr>
            <a:r>
              <a:rPr lang="es-DO" sz="2000" dirty="0">
                <a:solidFill>
                  <a:srgbClr val="A3D8EA"/>
                </a:solidFill>
              </a:rPr>
              <a:t>Evitar </a:t>
            </a:r>
            <a:r>
              <a:rPr lang="es-DO" sz="2000" dirty="0">
                <a:solidFill>
                  <a:srgbClr val="FFFFFF"/>
                </a:solidFill>
              </a:rPr>
              <a:t>: Diseño de planta eficiente, sistema de reciclaje de H2O, Reducir evaporación. Aumentar sombra.  Planta de tratamiento de agua en vez de agua por botella.</a:t>
            </a:r>
          </a:p>
          <a:p>
            <a:pPr marL="176213" indent="-176213" eaLnBrk="0" fontAlgn="base" hangingPunct="0">
              <a:lnSpc>
                <a:spcPct val="120000"/>
              </a:lnSpc>
              <a:spcBef>
                <a:spcPct val="20000"/>
              </a:spcBef>
              <a:spcAft>
                <a:spcPct val="0"/>
              </a:spcAft>
              <a:buClr>
                <a:srgbClr val="FFFFFF"/>
              </a:buClr>
              <a:buSzPct val="80000"/>
              <a:buFont typeface="Arial" pitchFamily="34" charset="0"/>
              <a:buChar char="•"/>
              <a:tabLst>
                <a:tab pos="1147763" algn="l"/>
                <a:tab pos="1624013" algn="l"/>
                <a:tab pos="6667500" algn="l"/>
              </a:tabLst>
              <a:defRPr/>
            </a:pPr>
            <a:r>
              <a:rPr lang="es-DO" sz="2000" dirty="0">
                <a:solidFill>
                  <a:srgbClr val="A3D8EA"/>
                </a:solidFill>
              </a:rPr>
              <a:t>Producción mejorada:  </a:t>
            </a:r>
            <a:r>
              <a:rPr lang="es-DO" sz="2000" dirty="0">
                <a:solidFill>
                  <a:srgbClr val="FFFFFF"/>
                </a:solidFill>
              </a:rPr>
              <a:t>tratamiento de agua de drenaje </a:t>
            </a:r>
            <a:r>
              <a:rPr lang="es-DO" sz="2000" dirty="0" smtClean="0">
                <a:solidFill>
                  <a:srgbClr val="FFFFFF"/>
                </a:solidFill>
              </a:rPr>
              <a:t> y servida  producto de expansión </a:t>
            </a:r>
            <a:r>
              <a:rPr lang="es-DO" sz="2000" dirty="0">
                <a:solidFill>
                  <a:srgbClr val="FFFFFF"/>
                </a:solidFill>
              </a:rPr>
              <a:t>poblacional. </a:t>
            </a:r>
          </a:p>
          <a:p>
            <a:pPr marL="457200" indent="-457200" eaLnBrk="0" fontAlgn="base" hangingPunct="0">
              <a:lnSpc>
                <a:spcPct val="120000"/>
              </a:lnSpc>
              <a:spcBef>
                <a:spcPct val="20000"/>
              </a:spcBef>
              <a:spcAft>
                <a:spcPct val="0"/>
              </a:spcAft>
              <a:buClr>
                <a:srgbClr val="FFFFFF"/>
              </a:buClr>
              <a:buSzPct val="80000"/>
              <a:buFont typeface="Monotype Sorts" pitchFamily="2" charset="2"/>
              <a:buChar char="n"/>
              <a:tabLst>
                <a:tab pos="1147763" algn="l"/>
                <a:tab pos="1624013" algn="l"/>
                <a:tab pos="6667500" algn="l"/>
              </a:tabLst>
              <a:defRPr/>
            </a:pPr>
            <a:endParaRPr lang="es-DO" sz="2000" dirty="0">
              <a:solidFill>
                <a:srgbClr val="FFFFFF"/>
              </a:solidFill>
            </a:endParaRPr>
          </a:p>
          <a:p>
            <a:pPr marL="457200" indent="-457200" eaLnBrk="0" fontAlgn="base" hangingPunct="0">
              <a:lnSpc>
                <a:spcPct val="120000"/>
              </a:lnSpc>
              <a:spcBef>
                <a:spcPct val="20000"/>
              </a:spcBef>
              <a:spcAft>
                <a:spcPct val="0"/>
              </a:spcAft>
              <a:buClr>
                <a:srgbClr val="FFFFFF"/>
              </a:buClr>
              <a:buSzPct val="80000"/>
              <a:buFont typeface="Monotype Sorts" pitchFamily="2" charset="2"/>
              <a:buNone/>
              <a:tabLst>
                <a:tab pos="1147763" algn="l"/>
                <a:tab pos="1624013" algn="l"/>
                <a:tab pos="6667500" algn="l"/>
              </a:tabLst>
              <a:defRPr/>
            </a:pPr>
            <a:r>
              <a:rPr lang="es-DO" sz="2000" dirty="0">
                <a:solidFill>
                  <a:srgbClr val="A3D8EA"/>
                </a:solidFill>
              </a:rPr>
              <a:t>Compensar</a:t>
            </a:r>
            <a:r>
              <a:rPr lang="es-DO" sz="2000" dirty="0">
                <a:solidFill>
                  <a:srgbClr val="FFFFFF"/>
                </a:solidFill>
              </a:rPr>
              <a:t>:</a:t>
            </a:r>
          </a:p>
          <a:p>
            <a:pPr eaLnBrk="0" fontAlgn="base" hangingPunct="0">
              <a:lnSpc>
                <a:spcPct val="120000"/>
              </a:lnSpc>
              <a:spcBef>
                <a:spcPct val="20000"/>
              </a:spcBef>
              <a:spcAft>
                <a:spcPct val="0"/>
              </a:spcAft>
              <a:buClr>
                <a:srgbClr val="FFFFFF"/>
              </a:buClr>
              <a:buSzPct val="80000"/>
              <a:buFont typeface="Monotype Sorts" pitchFamily="2" charset="2"/>
              <a:buNone/>
              <a:tabLst>
                <a:tab pos="1147763" algn="l"/>
                <a:tab pos="1624013" algn="l"/>
                <a:tab pos="6667500" algn="l"/>
              </a:tabLst>
              <a:defRPr/>
            </a:pPr>
            <a:r>
              <a:rPr lang="es-DO" sz="2000" dirty="0">
                <a:solidFill>
                  <a:srgbClr val="FFFFFF"/>
                </a:solidFill>
              </a:rPr>
              <a:t>Compensar por el uso directo de agua verde mediante inversiones razonables en uso eficiente y equitativo de agua en la cuenca del Rio San Juan.</a:t>
            </a:r>
          </a:p>
          <a:p>
            <a:pPr marL="342900" indent="-342900" eaLnBrk="0" fontAlgn="base" hangingPunct="0">
              <a:lnSpc>
                <a:spcPct val="120000"/>
              </a:lnSpc>
              <a:spcBef>
                <a:spcPct val="20000"/>
              </a:spcBef>
              <a:spcAft>
                <a:spcPct val="0"/>
              </a:spcAft>
              <a:buClr>
                <a:srgbClr val="FFFFFF"/>
              </a:buClr>
              <a:buSzPct val="80000"/>
              <a:buFont typeface="Arial" panose="020B0604020202020204" pitchFamily="34" charset="0"/>
              <a:buChar char="•"/>
              <a:tabLst>
                <a:tab pos="1147763" algn="l"/>
                <a:tab pos="1624013" algn="l"/>
                <a:tab pos="6667500" algn="l"/>
              </a:tabLst>
              <a:defRPr/>
            </a:pPr>
            <a:r>
              <a:rPr lang="es-DO" sz="2000" dirty="0">
                <a:solidFill>
                  <a:srgbClr val="FFFFFF"/>
                </a:solidFill>
              </a:rPr>
              <a:t>Fondos de agua: ¿Costos transferencia?</a:t>
            </a:r>
          </a:p>
          <a:p>
            <a:pPr marL="342900" indent="-342900" eaLnBrk="0" fontAlgn="base" hangingPunct="0">
              <a:lnSpc>
                <a:spcPct val="120000"/>
              </a:lnSpc>
              <a:spcBef>
                <a:spcPct val="20000"/>
              </a:spcBef>
              <a:spcAft>
                <a:spcPct val="0"/>
              </a:spcAft>
              <a:buClr>
                <a:srgbClr val="FFFFFF"/>
              </a:buClr>
              <a:buSzPct val="80000"/>
              <a:buFont typeface="Arial" panose="020B0604020202020204" pitchFamily="34" charset="0"/>
              <a:buChar char="•"/>
              <a:tabLst>
                <a:tab pos="1147763" algn="l"/>
                <a:tab pos="1624013" algn="l"/>
                <a:tab pos="6667500" algn="l"/>
              </a:tabLst>
              <a:defRPr/>
            </a:pPr>
            <a:r>
              <a:rPr lang="es-DO" sz="2000" dirty="0">
                <a:solidFill>
                  <a:srgbClr val="FFFFFF"/>
                </a:solidFill>
              </a:rPr>
              <a:t>Reutilización del agua</a:t>
            </a:r>
          </a:p>
          <a:p>
            <a:pPr marL="342900" indent="-342900" eaLnBrk="0" fontAlgn="base" hangingPunct="0">
              <a:lnSpc>
                <a:spcPct val="120000"/>
              </a:lnSpc>
              <a:spcBef>
                <a:spcPct val="20000"/>
              </a:spcBef>
              <a:spcAft>
                <a:spcPct val="0"/>
              </a:spcAft>
              <a:buClr>
                <a:srgbClr val="FFFFFF"/>
              </a:buClr>
              <a:buSzPct val="80000"/>
              <a:buFont typeface="Arial" panose="020B0604020202020204" pitchFamily="34" charset="0"/>
              <a:buChar char="•"/>
              <a:tabLst>
                <a:tab pos="1147763" algn="l"/>
                <a:tab pos="1624013" algn="l"/>
                <a:tab pos="6667500" algn="l"/>
              </a:tabLst>
              <a:defRPr/>
            </a:pPr>
            <a:r>
              <a:rPr lang="es-DO" sz="2000" dirty="0">
                <a:solidFill>
                  <a:srgbClr val="FFFFFF"/>
                </a:solidFill>
              </a:rPr>
              <a:t>Eficiencia en riego y agua doméstica</a:t>
            </a:r>
            <a:endParaRPr lang="es-DO" sz="2200" dirty="0">
              <a:solidFill>
                <a:srgbClr val="F2F2F2"/>
              </a:solidFill>
            </a:endParaRPr>
          </a:p>
          <a:p>
            <a:pPr marL="457200" indent="-457200" eaLnBrk="0" fontAlgn="base" hangingPunct="0">
              <a:lnSpc>
                <a:spcPct val="120000"/>
              </a:lnSpc>
              <a:spcBef>
                <a:spcPct val="0"/>
              </a:spcBef>
              <a:spcAft>
                <a:spcPct val="0"/>
              </a:spcAft>
              <a:tabLst>
                <a:tab pos="1147763" algn="l"/>
                <a:tab pos="1624013" algn="l"/>
                <a:tab pos="6667500" algn="l"/>
              </a:tabLst>
              <a:defRPr/>
            </a:pPr>
            <a:endParaRPr lang="en-GB" sz="2400" dirty="0">
              <a:solidFill>
                <a:srgbClr val="FFFFFF"/>
              </a:solidFill>
            </a:endParaRPr>
          </a:p>
        </p:txBody>
      </p:sp>
      <p:sp>
        <p:nvSpPr>
          <p:cNvPr id="393220" name="Rectangle 2"/>
          <p:cNvSpPr>
            <a:spLocks noChangeArrowheads="1"/>
          </p:cNvSpPr>
          <p:nvPr/>
        </p:nvSpPr>
        <p:spPr bwMode="auto">
          <a:xfrm>
            <a:off x="152400" y="152400"/>
            <a:ext cx="88392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r" eaLnBrk="0" fontAlgn="base" hangingPunct="0">
              <a:spcBef>
                <a:spcPct val="0"/>
              </a:spcBef>
              <a:spcAft>
                <a:spcPct val="0"/>
              </a:spcAft>
              <a:defRPr sz="2400">
                <a:solidFill>
                  <a:schemeClr val="tx1"/>
                </a:solidFill>
                <a:latin typeface="Times New Roman" pitchFamily="18" charset="0"/>
              </a:defRPr>
            </a:lvl6pPr>
            <a:lvl7pPr marL="2971800" indent="-228600" algn="r" eaLnBrk="0" fontAlgn="base" hangingPunct="0">
              <a:spcBef>
                <a:spcPct val="0"/>
              </a:spcBef>
              <a:spcAft>
                <a:spcPct val="0"/>
              </a:spcAft>
              <a:defRPr sz="2400">
                <a:solidFill>
                  <a:schemeClr val="tx1"/>
                </a:solidFill>
                <a:latin typeface="Times New Roman" pitchFamily="18" charset="0"/>
              </a:defRPr>
            </a:lvl7pPr>
            <a:lvl8pPr marL="3429000" indent="-228600" algn="r" eaLnBrk="0" fontAlgn="base" hangingPunct="0">
              <a:spcBef>
                <a:spcPct val="0"/>
              </a:spcBef>
              <a:spcAft>
                <a:spcPct val="0"/>
              </a:spcAft>
              <a:defRPr sz="2400">
                <a:solidFill>
                  <a:schemeClr val="tx1"/>
                </a:solidFill>
                <a:latin typeface="Times New Roman" pitchFamily="18" charset="0"/>
              </a:defRPr>
            </a:lvl8pPr>
            <a:lvl9pPr marL="3886200" indent="-228600" algn="r" eaLnBrk="0" fontAlgn="base" hangingPunct="0">
              <a:spcBef>
                <a:spcPct val="0"/>
              </a:spcBef>
              <a:spcAft>
                <a:spcPct val="0"/>
              </a:spcAft>
              <a:defRPr sz="2400">
                <a:solidFill>
                  <a:schemeClr val="tx1"/>
                </a:solidFill>
                <a:latin typeface="Times New Roman" pitchFamily="18" charset="0"/>
              </a:defRPr>
            </a:lvl9pPr>
          </a:lstStyle>
          <a:p>
            <a:pPr eaLnBrk="0" fontAlgn="base" hangingPunct="0">
              <a:lnSpc>
                <a:spcPct val="110000"/>
              </a:lnSpc>
              <a:spcBef>
                <a:spcPct val="0"/>
              </a:spcBef>
              <a:spcAft>
                <a:spcPct val="0"/>
              </a:spcAft>
            </a:pPr>
            <a:r>
              <a:rPr lang="es-DO" altLang="en-US" sz="2600" dirty="0">
                <a:solidFill>
                  <a:srgbClr val="A3D8EA"/>
                </a:solidFill>
                <a:latin typeface="Arial" pitchFamily="34" charset="0"/>
              </a:rPr>
              <a:t>Huella de Agua: Reducción y Compensación</a:t>
            </a:r>
            <a:endParaRPr lang="es-DO" altLang="en-US" sz="2600" dirty="0">
              <a:solidFill>
                <a:srgbClr val="FFFFFF"/>
              </a:solidFill>
              <a:latin typeface="Arial" pitchFamily="34" charset="0"/>
            </a:endParaRPr>
          </a:p>
        </p:txBody>
      </p:sp>
      <p:pic>
        <p:nvPicPr>
          <p:cNvPr id="5" name="Picture 2" descr="logo - Copy.png"/>
          <p:cNvPicPr>
            <a:picLocks noChangeAspect="1" noChangeArrowheads="1"/>
          </p:cNvPicPr>
          <p:nvPr/>
        </p:nvPicPr>
        <p:blipFill rotWithShape="1">
          <a:blip r:embed="rId3" cstate="print">
            <a:clrChange>
              <a:clrFrom>
                <a:srgbClr val="FFFEFD"/>
              </a:clrFrom>
              <a:clrTo>
                <a:srgbClr val="FFFEFD">
                  <a:alpha val="0"/>
                </a:srgbClr>
              </a:clrTo>
            </a:clrChange>
            <a:extLst>
              <a:ext uri="{28A0092B-C50C-407E-A947-70E740481C1C}">
                <a14:useLocalDpi xmlns:a14="http://schemas.microsoft.com/office/drawing/2010/main" val="0"/>
              </a:ext>
            </a:extLst>
          </a:blip>
          <a:srcRect b="31227"/>
          <a:stretch/>
        </p:blipFill>
        <p:spPr bwMode="auto">
          <a:xfrm>
            <a:off x="6172200" y="6332180"/>
            <a:ext cx="2488996" cy="3273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7436836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73090" name="Picture 3" descr="C:\Users\Arjen en  Danielle\Arjen-backup werk Mar08\18 Images etc\b Photos\Photos other\globe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571500"/>
            <a:ext cx="5715000"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3091" name="AutoShape 2" descr="http://cimss.ssec.wisc.edu/sage/images/spin-globe-wb.gif"/>
          <p:cNvSpPr>
            <a:spLocks noChangeAspect="1" noChangeArrowheads="1"/>
          </p:cNvSpPr>
          <p:nvPr/>
        </p:nvSpPr>
        <p:spPr bwMode="auto">
          <a:xfrm>
            <a:off x="-76200" y="-1825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r" eaLnBrk="0" fontAlgn="base" hangingPunct="0">
              <a:spcBef>
                <a:spcPct val="0"/>
              </a:spcBef>
              <a:spcAft>
                <a:spcPct val="0"/>
              </a:spcAft>
              <a:defRPr sz="2400">
                <a:solidFill>
                  <a:schemeClr val="tx1"/>
                </a:solidFill>
                <a:latin typeface="Times New Roman" pitchFamily="18" charset="0"/>
              </a:defRPr>
            </a:lvl6pPr>
            <a:lvl7pPr marL="2971800" indent="-228600" algn="r" eaLnBrk="0" fontAlgn="base" hangingPunct="0">
              <a:spcBef>
                <a:spcPct val="0"/>
              </a:spcBef>
              <a:spcAft>
                <a:spcPct val="0"/>
              </a:spcAft>
              <a:defRPr sz="2400">
                <a:solidFill>
                  <a:schemeClr val="tx1"/>
                </a:solidFill>
                <a:latin typeface="Times New Roman" pitchFamily="18" charset="0"/>
              </a:defRPr>
            </a:lvl7pPr>
            <a:lvl8pPr marL="3429000" indent="-228600" algn="r" eaLnBrk="0" fontAlgn="base" hangingPunct="0">
              <a:spcBef>
                <a:spcPct val="0"/>
              </a:spcBef>
              <a:spcAft>
                <a:spcPct val="0"/>
              </a:spcAft>
              <a:defRPr sz="2400">
                <a:solidFill>
                  <a:schemeClr val="tx1"/>
                </a:solidFill>
                <a:latin typeface="Times New Roman" pitchFamily="18" charset="0"/>
              </a:defRPr>
            </a:lvl8pPr>
            <a:lvl9pPr marL="3886200" indent="-228600" algn="r" eaLnBrk="0" fontAlgn="base" hangingPunct="0">
              <a:spcBef>
                <a:spcPct val="0"/>
              </a:spcBef>
              <a:spcAft>
                <a:spcPct val="0"/>
              </a:spcAft>
              <a:defRPr sz="2400">
                <a:solidFill>
                  <a:schemeClr val="tx1"/>
                </a:solidFill>
                <a:latin typeface="Times New Roman" pitchFamily="18" charset="0"/>
              </a:defRPr>
            </a:lvl9pPr>
          </a:lstStyle>
          <a:p>
            <a:pPr algn="r" eaLnBrk="0" fontAlgn="base" hangingPunct="0">
              <a:spcBef>
                <a:spcPct val="0"/>
              </a:spcBef>
              <a:spcAft>
                <a:spcPct val="0"/>
              </a:spcAft>
            </a:pPr>
            <a:endParaRPr lang="en-GB" altLang="en-US">
              <a:solidFill>
                <a:srgbClr val="000000"/>
              </a:solidFill>
            </a:endParaRPr>
          </a:p>
        </p:txBody>
      </p:sp>
      <p:sp>
        <p:nvSpPr>
          <p:cNvPr id="473092" name="Rectangle 2"/>
          <p:cNvSpPr>
            <a:spLocks noGrp="1" noChangeArrowheads="1"/>
          </p:cNvSpPr>
          <p:nvPr>
            <p:ph type="title" idx="4294967295"/>
          </p:nvPr>
        </p:nvSpPr>
        <p:spPr>
          <a:xfrm>
            <a:off x="4572000" y="3086100"/>
            <a:ext cx="4572000" cy="685800"/>
          </a:xfrm>
        </p:spPr>
        <p:txBody>
          <a:bodyPr/>
          <a:lstStyle/>
          <a:p>
            <a:pPr>
              <a:lnSpc>
                <a:spcPct val="110000"/>
              </a:lnSpc>
            </a:pPr>
            <a:r>
              <a:rPr lang="en-GB" altLang="en-US" sz="2400" b="0" dirty="0">
                <a:solidFill>
                  <a:schemeClr val="bg1"/>
                </a:solidFill>
              </a:rPr>
              <a:t>“</a:t>
            </a:r>
            <a:r>
              <a:rPr lang="en-GB" altLang="en-US" sz="2400" b="0" i="1" dirty="0">
                <a:solidFill>
                  <a:schemeClr val="bg1"/>
                </a:solidFill>
              </a:rPr>
              <a:t>La </a:t>
            </a:r>
            <a:r>
              <a:rPr lang="en-GB" altLang="en-US" sz="2400" b="0" i="1" dirty="0" err="1">
                <a:solidFill>
                  <a:schemeClr val="bg1"/>
                </a:solidFill>
              </a:rPr>
              <a:t>edad</a:t>
            </a:r>
            <a:r>
              <a:rPr lang="en-GB" altLang="en-US" sz="2400" b="0" i="1" dirty="0">
                <a:solidFill>
                  <a:schemeClr val="bg1"/>
                </a:solidFill>
              </a:rPr>
              <a:t> de las </a:t>
            </a:r>
            <a:r>
              <a:rPr lang="en-GB" altLang="en-US" sz="2400" b="0" i="1" dirty="0" err="1">
                <a:solidFill>
                  <a:schemeClr val="bg1"/>
                </a:solidFill>
              </a:rPr>
              <a:t>inversiones</a:t>
            </a:r>
            <a:r>
              <a:rPr lang="en-GB" altLang="en-US" sz="2400" b="0" i="1" dirty="0">
                <a:solidFill>
                  <a:schemeClr val="bg1"/>
                </a:solidFill>
              </a:rPr>
              <a:t> </a:t>
            </a:r>
            <a:r>
              <a:rPr lang="en-GB" altLang="en-US" sz="2400" b="0" i="1" dirty="0" err="1">
                <a:solidFill>
                  <a:schemeClr val="bg1"/>
                </a:solidFill>
              </a:rPr>
              <a:t>en</a:t>
            </a:r>
            <a:r>
              <a:rPr lang="en-GB" altLang="en-US" sz="2400" b="0" i="1" dirty="0">
                <a:solidFill>
                  <a:schemeClr val="bg1"/>
                </a:solidFill>
              </a:rPr>
              <a:t> </a:t>
            </a:r>
            <a:r>
              <a:rPr lang="en-GB" altLang="en-US" sz="2400" b="0" i="1" dirty="0" err="1">
                <a:solidFill>
                  <a:schemeClr val="bg1"/>
                </a:solidFill>
              </a:rPr>
              <a:t>infraestructura</a:t>
            </a:r>
            <a:r>
              <a:rPr lang="en-GB" altLang="en-US" sz="2400" b="0" i="1" dirty="0">
                <a:solidFill>
                  <a:schemeClr val="bg1"/>
                </a:solidFill>
              </a:rPr>
              <a:t> ha </a:t>
            </a:r>
            <a:r>
              <a:rPr lang="en-GB" altLang="en-US" sz="2400" b="0" i="1" dirty="0" err="1">
                <a:solidFill>
                  <a:schemeClr val="bg1"/>
                </a:solidFill>
              </a:rPr>
              <a:t>terminado</a:t>
            </a:r>
            <a:r>
              <a:rPr lang="en-GB" altLang="en-US" sz="2400" b="0" i="1" dirty="0">
                <a:solidFill>
                  <a:schemeClr val="bg1"/>
                </a:solidFill>
              </a:rPr>
              <a:t>”…”</a:t>
            </a:r>
            <a:r>
              <a:rPr lang="en-GB" altLang="en-US" sz="2400" b="0" i="1" dirty="0" err="1">
                <a:solidFill>
                  <a:schemeClr val="bg1"/>
                </a:solidFill>
              </a:rPr>
              <a:t>Estamos</a:t>
            </a:r>
            <a:r>
              <a:rPr lang="en-GB" altLang="en-US" sz="2400" b="0" i="1" dirty="0">
                <a:solidFill>
                  <a:schemeClr val="bg1"/>
                </a:solidFill>
              </a:rPr>
              <a:t> </a:t>
            </a:r>
            <a:r>
              <a:rPr lang="en-GB" altLang="en-US" sz="2400" b="0" i="1" dirty="0" err="1">
                <a:solidFill>
                  <a:schemeClr val="bg1"/>
                </a:solidFill>
              </a:rPr>
              <a:t>en</a:t>
            </a:r>
            <a:r>
              <a:rPr lang="en-GB" altLang="en-US" sz="2400" b="0" i="1" dirty="0">
                <a:solidFill>
                  <a:schemeClr val="bg1"/>
                </a:solidFill>
              </a:rPr>
              <a:t> la </a:t>
            </a:r>
            <a:r>
              <a:rPr lang="en-GB" altLang="en-US" sz="2400" b="0" i="1" dirty="0" err="1">
                <a:solidFill>
                  <a:schemeClr val="bg1"/>
                </a:solidFill>
              </a:rPr>
              <a:t>edad</a:t>
            </a:r>
            <a:r>
              <a:rPr lang="en-GB" altLang="en-US" sz="2400" b="0" i="1" dirty="0">
                <a:solidFill>
                  <a:schemeClr val="bg1"/>
                </a:solidFill>
              </a:rPr>
              <a:t> de </a:t>
            </a:r>
            <a:r>
              <a:rPr lang="en-GB" altLang="en-US" sz="2400" b="0" i="1" dirty="0" err="1">
                <a:solidFill>
                  <a:schemeClr val="bg1"/>
                </a:solidFill>
              </a:rPr>
              <a:t>tecnología</a:t>
            </a:r>
            <a:r>
              <a:rPr lang="en-GB" altLang="en-US" sz="2400" b="0" i="1" dirty="0">
                <a:solidFill>
                  <a:schemeClr val="bg1"/>
                </a:solidFill>
              </a:rPr>
              <a:t> y </a:t>
            </a:r>
            <a:r>
              <a:rPr lang="en-GB" altLang="en-US" sz="2400" b="0" i="1" dirty="0" err="1">
                <a:solidFill>
                  <a:schemeClr val="bg1"/>
                </a:solidFill>
              </a:rPr>
              <a:t>eficiencia</a:t>
            </a:r>
            <a:r>
              <a:rPr lang="en-GB" altLang="en-US" sz="2400" b="0" dirty="0">
                <a:solidFill>
                  <a:schemeClr val="bg1"/>
                </a:solidFill>
              </a:rPr>
              <a:t>”</a:t>
            </a:r>
            <a:br>
              <a:rPr lang="en-GB" altLang="en-US" sz="2400" b="0" dirty="0">
                <a:solidFill>
                  <a:schemeClr val="bg1"/>
                </a:solidFill>
              </a:rPr>
            </a:br>
            <a:r>
              <a:rPr lang="en-GB" altLang="en-US" sz="2400" b="0" dirty="0">
                <a:solidFill>
                  <a:schemeClr val="bg1"/>
                </a:solidFill>
              </a:rPr>
              <a:t/>
            </a:r>
            <a:br>
              <a:rPr lang="en-GB" altLang="en-US" sz="2400" b="0" dirty="0">
                <a:solidFill>
                  <a:schemeClr val="bg1"/>
                </a:solidFill>
              </a:rPr>
            </a:br>
            <a:r>
              <a:rPr lang="en-GB" altLang="en-US" sz="2400" b="0" dirty="0">
                <a:solidFill>
                  <a:schemeClr val="bg1"/>
                </a:solidFill>
              </a:rPr>
              <a:t>- </a:t>
            </a:r>
            <a:r>
              <a:rPr lang="en-GB" altLang="en-US" sz="2400" b="0" dirty="0" err="1">
                <a:solidFill>
                  <a:schemeClr val="bg1"/>
                </a:solidFill>
              </a:rPr>
              <a:t>Dr.</a:t>
            </a:r>
            <a:r>
              <a:rPr lang="en-GB" altLang="en-US" sz="2400" b="0" dirty="0">
                <a:solidFill>
                  <a:schemeClr val="bg1"/>
                </a:solidFill>
              </a:rPr>
              <a:t> Peter </a:t>
            </a:r>
            <a:r>
              <a:rPr lang="en-GB" altLang="en-US" sz="2400" b="0" dirty="0" err="1">
                <a:solidFill>
                  <a:schemeClr val="bg1"/>
                </a:solidFill>
              </a:rPr>
              <a:t>Gleick</a:t>
            </a:r>
            <a:r>
              <a:rPr lang="en-GB" altLang="en-US" sz="2400" b="0" dirty="0">
                <a:solidFill>
                  <a:schemeClr val="bg1"/>
                </a:solidFill>
              </a:rPr>
              <a:t/>
            </a:r>
            <a:br>
              <a:rPr lang="en-GB" altLang="en-US" sz="2400" b="0" dirty="0">
                <a:solidFill>
                  <a:schemeClr val="bg1"/>
                </a:solidFill>
              </a:rPr>
            </a:br>
            <a:r>
              <a:rPr lang="en-GB" altLang="en-US" sz="2400" b="0" dirty="0">
                <a:solidFill>
                  <a:schemeClr val="bg1"/>
                </a:solidFill>
              </a:rPr>
              <a:t>The Pacific Institute</a:t>
            </a:r>
            <a:endParaRPr lang="en-GB" altLang="en-US" sz="2800" b="0" dirty="0">
              <a:solidFill>
                <a:srgbClr val="66CCFF"/>
              </a:solidFill>
            </a:endParaRPr>
          </a:p>
        </p:txBody>
      </p:sp>
      <p:pic>
        <p:nvPicPr>
          <p:cNvPr id="5" name="Picture 2" descr="logo - Copy.png"/>
          <p:cNvPicPr>
            <a:picLocks noChangeAspect="1" noChangeArrowheads="1"/>
          </p:cNvPicPr>
          <p:nvPr/>
        </p:nvPicPr>
        <p:blipFill rotWithShape="1">
          <a:blip r:embed="rId4" cstate="print">
            <a:clrChange>
              <a:clrFrom>
                <a:srgbClr val="FFFEFD"/>
              </a:clrFrom>
              <a:clrTo>
                <a:srgbClr val="FFFEFD">
                  <a:alpha val="0"/>
                </a:srgbClr>
              </a:clrTo>
            </a:clrChange>
            <a:extLst>
              <a:ext uri="{28A0092B-C50C-407E-A947-70E740481C1C}">
                <a14:useLocalDpi xmlns:a14="http://schemas.microsoft.com/office/drawing/2010/main" val="0"/>
              </a:ext>
            </a:extLst>
          </a:blip>
          <a:srcRect b="31227"/>
          <a:stretch/>
        </p:blipFill>
        <p:spPr bwMode="auto">
          <a:xfrm>
            <a:off x="6248400" y="6286500"/>
            <a:ext cx="2488996" cy="3273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78513559"/>
      </p:ext>
    </p:extLst>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0" y="0"/>
            <a:ext cx="9144000" cy="908720"/>
          </a:xfrm>
        </p:spPr>
        <p:txBody>
          <a:bodyPr/>
          <a:lstStyle/>
          <a:p>
            <a:r>
              <a:rPr lang="es-DO" sz="2800" b="1" dirty="0"/>
              <a:t>Cuencas Priorizadas</a:t>
            </a:r>
            <a:br>
              <a:rPr lang="es-DO" sz="2800" b="1" dirty="0"/>
            </a:br>
            <a:r>
              <a:rPr lang="es-DO" sz="2800" b="1" dirty="0"/>
              <a:t>Mesa de Agua- MEPYD</a:t>
            </a:r>
          </a:p>
        </p:txBody>
      </p:sp>
      <p:sp>
        <p:nvSpPr>
          <p:cNvPr id="3" name="2 Marcador de contenido"/>
          <p:cNvSpPr>
            <a:spLocks noGrp="1"/>
          </p:cNvSpPr>
          <p:nvPr>
            <p:ph idx="1"/>
          </p:nvPr>
        </p:nvSpPr>
        <p:spPr>
          <a:xfrm>
            <a:off x="0" y="1196752"/>
            <a:ext cx="9144000" cy="5661248"/>
          </a:xfrm>
        </p:spPr>
        <p:txBody>
          <a:bodyPr/>
          <a:lstStyle/>
          <a:p>
            <a:pPr marL="0" indent="0">
              <a:buNone/>
            </a:pPr>
            <a:endParaRPr lang="es-DO" dirty="0"/>
          </a:p>
          <a:p>
            <a:r>
              <a:rPr lang="es-DO" dirty="0"/>
              <a:t>Incorporación de representantes  de las cuencas</a:t>
            </a:r>
          </a:p>
          <a:p>
            <a:endParaRPr lang="es-DO" dirty="0"/>
          </a:p>
          <a:p>
            <a:endParaRPr lang="es-DO" dirty="0"/>
          </a:p>
        </p:txBody>
      </p:sp>
      <p:graphicFrame>
        <p:nvGraphicFramePr>
          <p:cNvPr id="5" name="4 Tabla"/>
          <p:cNvGraphicFramePr>
            <a:graphicFrameLocks noGrp="1"/>
          </p:cNvGraphicFramePr>
          <p:nvPr>
            <p:extLst>
              <p:ext uri="{D42A27DB-BD31-4B8C-83A1-F6EECF244321}">
                <p14:modId xmlns:p14="http://schemas.microsoft.com/office/powerpoint/2010/main" val="4290351205"/>
              </p:ext>
            </p:extLst>
          </p:nvPr>
        </p:nvGraphicFramePr>
        <p:xfrm>
          <a:off x="228600" y="1295400"/>
          <a:ext cx="8686800" cy="5085172"/>
        </p:xfrm>
        <a:graphic>
          <a:graphicData uri="http://schemas.openxmlformats.org/drawingml/2006/table">
            <a:tbl>
              <a:tblPr>
                <a:tableStyleId>{5C22544A-7EE6-4342-B048-85BDC9FD1C3A}</a:tableStyleId>
              </a:tblPr>
              <a:tblGrid>
                <a:gridCol w="2154357">
                  <a:extLst>
                    <a:ext uri="{9D8B030D-6E8A-4147-A177-3AD203B41FA5}">
                      <a16:colId xmlns="" xmlns:a16="http://schemas.microsoft.com/office/drawing/2014/main" val="20000"/>
                    </a:ext>
                  </a:extLst>
                </a:gridCol>
                <a:gridCol w="6532443">
                  <a:extLst>
                    <a:ext uri="{9D8B030D-6E8A-4147-A177-3AD203B41FA5}">
                      <a16:colId xmlns="" xmlns:a16="http://schemas.microsoft.com/office/drawing/2014/main" val="20001"/>
                    </a:ext>
                  </a:extLst>
                </a:gridCol>
              </a:tblGrid>
              <a:tr h="663286">
                <a:tc>
                  <a:txBody>
                    <a:bodyPr/>
                    <a:lstStyle/>
                    <a:p>
                      <a:pPr algn="l" fontAlgn="b"/>
                      <a:r>
                        <a:rPr lang="es-DO" sz="2000" u="none" strike="noStrike" dirty="0">
                          <a:effectLst/>
                        </a:rPr>
                        <a:t>CUENCAS</a:t>
                      </a:r>
                      <a:endParaRPr lang="es-DO" sz="2000" b="1" i="0" u="none" strike="noStrike" dirty="0">
                        <a:solidFill>
                          <a:srgbClr val="000000"/>
                        </a:solidFill>
                        <a:effectLst/>
                        <a:latin typeface="Calibri"/>
                      </a:endParaRPr>
                    </a:p>
                  </a:txBody>
                  <a:tcPr marL="9525" marR="9525" marT="9525" marB="0" anchor="b"/>
                </a:tc>
                <a:tc>
                  <a:txBody>
                    <a:bodyPr/>
                    <a:lstStyle/>
                    <a:p>
                      <a:pPr algn="l" fontAlgn="b"/>
                      <a:r>
                        <a:rPr lang="es-DO" sz="2000" u="none" strike="noStrike">
                          <a:effectLst/>
                        </a:rPr>
                        <a:t>ORGANIZACIONES DEL SECTOR PRIVADO</a:t>
                      </a:r>
                      <a:endParaRPr lang="es-DO" sz="2000" b="1" i="0" u="none" strike="noStrike">
                        <a:solidFill>
                          <a:srgbClr val="000000"/>
                        </a:solidFill>
                        <a:effectLst/>
                        <a:latin typeface="Calibri"/>
                      </a:endParaRPr>
                    </a:p>
                  </a:txBody>
                  <a:tcPr marL="9525" marR="9525" marT="9525" marB="0" anchor="b"/>
                </a:tc>
                <a:extLst>
                  <a:ext uri="{0D108BD9-81ED-4DB2-BD59-A6C34878D82A}">
                    <a16:rowId xmlns="" xmlns:a16="http://schemas.microsoft.com/office/drawing/2014/main" val="10000"/>
                  </a:ext>
                </a:extLst>
              </a:tr>
              <a:tr h="631698">
                <a:tc>
                  <a:txBody>
                    <a:bodyPr/>
                    <a:lstStyle/>
                    <a:p>
                      <a:pPr algn="l" fontAlgn="b"/>
                      <a:r>
                        <a:rPr lang="es-DO" sz="2000" u="none" strike="noStrike" dirty="0">
                          <a:effectLst/>
                        </a:rPr>
                        <a:t>Rio Yaque del Norte</a:t>
                      </a:r>
                      <a:endParaRPr lang="es-DO" sz="2000" b="0" i="0" u="none" strike="noStrike" dirty="0">
                        <a:solidFill>
                          <a:srgbClr val="000000"/>
                        </a:solidFill>
                        <a:effectLst/>
                        <a:latin typeface="Calibri"/>
                      </a:endParaRPr>
                    </a:p>
                  </a:txBody>
                  <a:tcPr marL="9525" marR="9525" marT="9525" marB="0" anchor="b"/>
                </a:tc>
                <a:tc>
                  <a:txBody>
                    <a:bodyPr/>
                    <a:lstStyle/>
                    <a:p>
                      <a:pPr algn="l" fontAlgn="b"/>
                      <a:r>
                        <a:rPr lang="es-DO" sz="2000" u="none" strike="noStrike">
                          <a:effectLst/>
                        </a:rPr>
                        <a:t>Plan Yaque, APEDI, PLAN SIERRA</a:t>
                      </a:r>
                      <a:endParaRPr lang="es-DO" sz="2000" b="0" i="0" u="none" strike="noStrike">
                        <a:solidFill>
                          <a:srgbClr val="000000"/>
                        </a:solidFill>
                        <a:effectLst/>
                        <a:latin typeface="Calibri"/>
                      </a:endParaRPr>
                    </a:p>
                  </a:txBody>
                  <a:tcPr marL="9525" marR="9525" marT="9525" marB="0" anchor="b"/>
                </a:tc>
                <a:extLst>
                  <a:ext uri="{0D108BD9-81ED-4DB2-BD59-A6C34878D82A}">
                    <a16:rowId xmlns="" xmlns:a16="http://schemas.microsoft.com/office/drawing/2014/main" val="10001"/>
                  </a:ext>
                </a:extLst>
              </a:tr>
              <a:tr h="631698">
                <a:tc>
                  <a:txBody>
                    <a:bodyPr/>
                    <a:lstStyle/>
                    <a:p>
                      <a:pPr algn="l" fontAlgn="b"/>
                      <a:r>
                        <a:rPr lang="es-DO" sz="2000" u="none" strike="noStrike" dirty="0">
                          <a:effectLst/>
                        </a:rPr>
                        <a:t>Rio Yaque del Sur</a:t>
                      </a:r>
                      <a:endParaRPr lang="es-DO" sz="2000" b="0" i="0" u="none" strike="noStrike" dirty="0">
                        <a:solidFill>
                          <a:srgbClr val="000000"/>
                        </a:solidFill>
                        <a:effectLst/>
                        <a:latin typeface="Calibri"/>
                      </a:endParaRPr>
                    </a:p>
                  </a:txBody>
                  <a:tcPr marL="9525" marR="9525" marT="9525" marB="0" anchor="b"/>
                </a:tc>
                <a:tc>
                  <a:txBody>
                    <a:bodyPr/>
                    <a:lstStyle/>
                    <a:p>
                      <a:pPr algn="l" fontAlgn="b"/>
                      <a:r>
                        <a:rPr lang="es-DO" sz="2000" u="none" strike="noStrike">
                          <a:effectLst/>
                        </a:rPr>
                        <a:t>Fundación Sur Futuro</a:t>
                      </a:r>
                      <a:endParaRPr lang="es-DO" sz="2000" b="0" i="0" u="none" strike="noStrike">
                        <a:solidFill>
                          <a:srgbClr val="000000"/>
                        </a:solidFill>
                        <a:effectLst/>
                        <a:latin typeface="Calibri"/>
                      </a:endParaRPr>
                    </a:p>
                  </a:txBody>
                  <a:tcPr marL="9525" marR="9525" marT="9525" marB="0" anchor="b"/>
                </a:tc>
                <a:extLst>
                  <a:ext uri="{0D108BD9-81ED-4DB2-BD59-A6C34878D82A}">
                    <a16:rowId xmlns="" xmlns:a16="http://schemas.microsoft.com/office/drawing/2014/main" val="10002"/>
                  </a:ext>
                </a:extLst>
              </a:tr>
              <a:tr h="631698">
                <a:tc>
                  <a:txBody>
                    <a:bodyPr/>
                    <a:lstStyle/>
                    <a:p>
                      <a:pPr algn="l" fontAlgn="b"/>
                      <a:r>
                        <a:rPr lang="es-DO" sz="2000" u="none" strike="noStrike" dirty="0">
                          <a:effectLst/>
                        </a:rPr>
                        <a:t>Rio Yuna </a:t>
                      </a:r>
                      <a:endParaRPr lang="es-DO" sz="2000" b="0" i="0" u="none" strike="noStrike" dirty="0">
                        <a:solidFill>
                          <a:srgbClr val="000000"/>
                        </a:solidFill>
                        <a:effectLst/>
                        <a:latin typeface="Calibri"/>
                      </a:endParaRPr>
                    </a:p>
                  </a:txBody>
                  <a:tcPr marL="9525" marR="9525" marT="9525" marB="0" anchor="b"/>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s-DO" sz="2000" u="none" strike="noStrike" dirty="0">
                          <a:effectLst/>
                        </a:rPr>
                        <a:t>Universidad Católica Tecnológica del Cibao, </a:t>
                      </a:r>
                      <a:endParaRPr lang="es-DO" sz="2000" b="0" i="0" u="none" strike="noStrike" dirty="0">
                        <a:solidFill>
                          <a:srgbClr val="000000"/>
                        </a:solidFill>
                        <a:effectLst/>
                        <a:latin typeface="+mn-lt"/>
                      </a:endParaRPr>
                    </a:p>
                  </a:txBody>
                  <a:tcPr marL="9525" marR="9525" marT="9525" marB="0" anchor="b"/>
                </a:tc>
                <a:extLst>
                  <a:ext uri="{0D108BD9-81ED-4DB2-BD59-A6C34878D82A}">
                    <a16:rowId xmlns="" xmlns:a16="http://schemas.microsoft.com/office/drawing/2014/main" val="10003"/>
                  </a:ext>
                </a:extLst>
              </a:tr>
              <a:tr h="631698">
                <a:tc>
                  <a:txBody>
                    <a:bodyPr/>
                    <a:lstStyle/>
                    <a:p>
                      <a:pPr algn="l" fontAlgn="b"/>
                      <a:r>
                        <a:rPr lang="es-DO" sz="2000" u="none" strike="noStrike" dirty="0">
                          <a:effectLst/>
                        </a:rPr>
                        <a:t>Rio Ozama</a:t>
                      </a:r>
                      <a:endParaRPr lang="es-DO" sz="2000" b="0" i="0" u="none" strike="noStrike" dirty="0">
                        <a:solidFill>
                          <a:srgbClr val="000000"/>
                        </a:solidFill>
                        <a:effectLst/>
                        <a:latin typeface="Calibri"/>
                      </a:endParaRPr>
                    </a:p>
                  </a:txBody>
                  <a:tcPr marL="9525" marR="9525" marT="9525" marB="0" anchor="b"/>
                </a:tc>
                <a:tc>
                  <a:txBody>
                    <a:bodyPr/>
                    <a:lstStyle/>
                    <a:p>
                      <a:pPr algn="l" fontAlgn="b"/>
                      <a:r>
                        <a:rPr lang="es-DO" sz="2000" u="none" strike="noStrike" dirty="0">
                          <a:effectLst/>
                        </a:rPr>
                        <a:t>Comisión Presidencial Para  Rescate del Río Ozama</a:t>
                      </a:r>
                      <a:endParaRPr lang="es-DO" sz="2000" b="0" i="0" u="none" strike="noStrike" dirty="0">
                        <a:solidFill>
                          <a:srgbClr val="000000"/>
                        </a:solidFill>
                        <a:effectLst/>
                        <a:latin typeface="Calibri"/>
                      </a:endParaRPr>
                    </a:p>
                  </a:txBody>
                  <a:tcPr marL="9525" marR="9525" marT="9525" marB="0" anchor="b"/>
                </a:tc>
                <a:extLst>
                  <a:ext uri="{0D108BD9-81ED-4DB2-BD59-A6C34878D82A}">
                    <a16:rowId xmlns="" xmlns:a16="http://schemas.microsoft.com/office/drawing/2014/main" val="10004"/>
                  </a:ext>
                </a:extLst>
              </a:tr>
              <a:tr h="631698">
                <a:tc>
                  <a:txBody>
                    <a:bodyPr/>
                    <a:lstStyle/>
                    <a:p>
                      <a:pPr algn="l" fontAlgn="b"/>
                      <a:r>
                        <a:rPr lang="es-DO" sz="2000" u="none" strike="noStrike">
                          <a:effectLst/>
                        </a:rPr>
                        <a:t>Rio Ocoa</a:t>
                      </a:r>
                      <a:endParaRPr lang="es-DO" sz="2000" b="0" i="0" u="none" strike="noStrike">
                        <a:solidFill>
                          <a:srgbClr val="000000"/>
                        </a:solidFill>
                        <a:effectLst/>
                        <a:latin typeface="Calibri"/>
                      </a:endParaRPr>
                    </a:p>
                  </a:txBody>
                  <a:tcPr marL="9525" marR="9525" marT="9525" marB="0" anchor="b"/>
                </a:tc>
                <a:tc>
                  <a:txBody>
                    <a:bodyPr/>
                    <a:lstStyle/>
                    <a:p>
                      <a:pPr algn="l" fontAlgn="b"/>
                      <a:r>
                        <a:rPr lang="es-DO" sz="2000" u="none" strike="noStrike" dirty="0">
                          <a:effectLst/>
                        </a:rPr>
                        <a:t>Asociación para el Desarrollo de San José de </a:t>
                      </a:r>
                      <a:r>
                        <a:rPr lang="es-DO" sz="2000" u="none" strike="noStrike" dirty="0" err="1">
                          <a:effectLst/>
                        </a:rPr>
                        <a:t>Ocoa</a:t>
                      </a:r>
                      <a:r>
                        <a:rPr lang="es-DO" sz="2000" u="none" strike="noStrike" dirty="0">
                          <a:effectLst/>
                        </a:rPr>
                        <a:t>, ADESJO</a:t>
                      </a:r>
                      <a:endParaRPr lang="es-DO" sz="2000" b="0" i="0" u="none" strike="noStrike" dirty="0">
                        <a:solidFill>
                          <a:srgbClr val="000000"/>
                        </a:solidFill>
                        <a:effectLst/>
                        <a:latin typeface="Calibri"/>
                      </a:endParaRPr>
                    </a:p>
                  </a:txBody>
                  <a:tcPr marL="9525" marR="9525" marT="9525" marB="0" anchor="b"/>
                </a:tc>
                <a:extLst>
                  <a:ext uri="{0D108BD9-81ED-4DB2-BD59-A6C34878D82A}">
                    <a16:rowId xmlns="" xmlns:a16="http://schemas.microsoft.com/office/drawing/2014/main" val="10005"/>
                  </a:ext>
                </a:extLst>
              </a:tr>
              <a:tr h="631698">
                <a:tc>
                  <a:txBody>
                    <a:bodyPr/>
                    <a:lstStyle/>
                    <a:p>
                      <a:pPr algn="l" fontAlgn="b"/>
                      <a:r>
                        <a:rPr lang="es-DO" sz="2000" u="none" strike="noStrike" dirty="0">
                          <a:effectLst/>
                        </a:rPr>
                        <a:t>Costa Atlántica</a:t>
                      </a:r>
                      <a:endParaRPr lang="es-DO" sz="2000" b="0" i="0" u="none" strike="noStrike" dirty="0">
                        <a:solidFill>
                          <a:srgbClr val="000000"/>
                        </a:solidFill>
                        <a:effectLst/>
                        <a:latin typeface="Calibri"/>
                      </a:endParaRPr>
                    </a:p>
                  </a:txBody>
                  <a:tcPr marL="9525" marR="9525" marT="9525" marB="0" anchor="b"/>
                </a:tc>
                <a:tc>
                  <a:txBody>
                    <a:bodyPr/>
                    <a:lstStyle/>
                    <a:p>
                      <a:pPr algn="l" fontAlgn="b"/>
                      <a:r>
                        <a:rPr lang="es-DO" sz="2000" u="none" strike="noStrike" dirty="0">
                          <a:effectLst/>
                        </a:rPr>
                        <a:t>Asociación para el Desarrollo de la Provincia Espaillat, PEDEPE</a:t>
                      </a:r>
                      <a:endParaRPr lang="es-DO" sz="2000" b="0" i="0" u="none" strike="noStrike" dirty="0">
                        <a:solidFill>
                          <a:srgbClr val="000000"/>
                        </a:solidFill>
                        <a:effectLst/>
                        <a:latin typeface="Calibri"/>
                      </a:endParaRPr>
                    </a:p>
                  </a:txBody>
                  <a:tcPr marL="9525" marR="9525" marT="9525" marB="0" anchor="b"/>
                </a:tc>
                <a:extLst>
                  <a:ext uri="{0D108BD9-81ED-4DB2-BD59-A6C34878D82A}">
                    <a16:rowId xmlns="" xmlns:a16="http://schemas.microsoft.com/office/drawing/2014/main" val="10006"/>
                  </a:ext>
                </a:extLst>
              </a:tr>
              <a:tr h="631698">
                <a:tc>
                  <a:txBody>
                    <a:bodyPr/>
                    <a:lstStyle/>
                    <a:p>
                      <a:pPr algn="l" fontAlgn="b"/>
                      <a:r>
                        <a:rPr lang="es-DO" sz="2000" u="none" strike="noStrike">
                          <a:effectLst/>
                        </a:rPr>
                        <a:t>Cuencas del Este</a:t>
                      </a:r>
                      <a:endParaRPr lang="es-DO" sz="2000" b="0" i="0" u="none" strike="noStrike">
                        <a:solidFill>
                          <a:srgbClr val="000000"/>
                        </a:solidFill>
                        <a:effectLst/>
                        <a:latin typeface="Calibri"/>
                      </a:endParaRPr>
                    </a:p>
                  </a:txBody>
                  <a:tcPr marL="9525" marR="9525" marT="9525" marB="0" anchor="b"/>
                </a:tc>
                <a:tc>
                  <a:txBody>
                    <a:bodyPr/>
                    <a:lstStyle/>
                    <a:p>
                      <a:pPr algn="l" fontAlgn="b"/>
                      <a:r>
                        <a:rPr lang="es-DO" sz="2000" u="none" strike="noStrike" dirty="0">
                          <a:effectLst/>
                        </a:rPr>
                        <a:t>A CONFORMARSE Ernesto </a:t>
                      </a:r>
                      <a:r>
                        <a:rPr lang="es-DO" sz="2000" u="none" strike="noStrike" dirty="0" err="1">
                          <a:effectLst/>
                        </a:rPr>
                        <a:t>Armenteros</a:t>
                      </a:r>
                      <a:endParaRPr lang="es-DO" sz="2000" b="0" i="0" u="none" strike="noStrike" dirty="0">
                        <a:solidFill>
                          <a:srgbClr val="000000"/>
                        </a:solidFill>
                        <a:effectLst/>
                        <a:latin typeface="Calibri"/>
                      </a:endParaRPr>
                    </a:p>
                  </a:txBody>
                  <a:tcPr marL="9525" marR="9525" marT="9525" marB="0" anchor="b"/>
                </a:tc>
                <a:extLst>
                  <a:ext uri="{0D108BD9-81ED-4DB2-BD59-A6C34878D82A}">
                    <a16:rowId xmlns="" xmlns:a16="http://schemas.microsoft.com/office/drawing/2014/main" val="10007"/>
                  </a:ext>
                </a:extLst>
              </a:tr>
            </a:tbl>
          </a:graphicData>
        </a:graphic>
      </p:graphicFrame>
    </p:spTree>
    <p:extLst>
      <p:ext uri="{BB962C8B-B14F-4D97-AF65-F5344CB8AC3E}">
        <p14:creationId xmlns:p14="http://schemas.microsoft.com/office/powerpoint/2010/main" val="411065666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0D2E5D"/>
        </a:solidFill>
        <a:effectLst/>
      </p:bgPr>
    </p:bg>
    <p:spTree>
      <p:nvGrpSpPr>
        <p:cNvPr id="1" name=""/>
        <p:cNvGrpSpPr/>
        <p:nvPr/>
      </p:nvGrpSpPr>
      <p:grpSpPr>
        <a:xfrm>
          <a:off x="0" y="0"/>
          <a:ext cx="0" cy="0"/>
          <a:chOff x="0" y="0"/>
          <a:chExt cx="0" cy="0"/>
        </a:xfrm>
      </p:grpSpPr>
      <p:sp>
        <p:nvSpPr>
          <p:cNvPr id="317442" name="Rectangle 3"/>
          <p:cNvSpPr>
            <a:spLocks noChangeArrowheads="1"/>
          </p:cNvSpPr>
          <p:nvPr/>
        </p:nvSpPr>
        <p:spPr bwMode="auto">
          <a:xfrm>
            <a:off x="214313" y="1676400"/>
            <a:ext cx="8777287" cy="4495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spAutoFit/>
          </a:bodyPr>
          <a:lstStyle>
            <a:lvl1pPr marL="358775" indent="-358775">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r" eaLnBrk="0" fontAlgn="base" hangingPunct="0">
              <a:spcBef>
                <a:spcPct val="0"/>
              </a:spcBef>
              <a:spcAft>
                <a:spcPct val="0"/>
              </a:spcAft>
              <a:defRPr sz="2400">
                <a:solidFill>
                  <a:schemeClr val="tx1"/>
                </a:solidFill>
                <a:latin typeface="Times New Roman" pitchFamily="18" charset="0"/>
              </a:defRPr>
            </a:lvl6pPr>
            <a:lvl7pPr marL="2971800" indent="-228600" algn="r" eaLnBrk="0" fontAlgn="base" hangingPunct="0">
              <a:spcBef>
                <a:spcPct val="0"/>
              </a:spcBef>
              <a:spcAft>
                <a:spcPct val="0"/>
              </a:spcAft>
              <a:defRPr sz="2400">
                <a:solidFill>
                  <a:schemeClr val="tx1"/>
                </a:solidFill>
                <a:latin typeface="Times New Roman" pitchFamily="18" charset="0"/>
              </a:defRPr>
            </a:lvl7pPr>
            <a:lvl8pPr marL="3429000" indent="-228600" algn="r" eaLnBrk="0" fontAlgn="base" hangingPunct="0">
              <a:spcBef>
                <a:spcPct val="0"/>
              </a:spcBef>
              <a:spcAft>
                <a:spcPct val="0"/>
              </a:spcAft>
              <a:defRPr sz="2400">
                <a:solidFill>
                  <a:schemeClr val="tx1"/>
                </a:solidFill>
                <a:latin typeface="Times New Roman" pitchFamily="18" charset="0"/>
              </a:defRPr>
            </a:lvl8pPr>
            <a:lvl9pPr marL="3886200" indent="-228600" algn="r" eaLnBrk="0" fontAlgn="base" hangingPunct="0">
              <a:spcBef>
                <a:spcPct val="0"/>
              </a:spcBef>
              <a:spcAft>
                <a:spcPct val="0"/>
              </a:spcAft>
              <a:defRPr sz="2400">
                <a:solidFill>
                  <a:schemeClr val="tx1"/>
                </a:solidFill>
                <a:latin typeface="Times New Roman" pitchFamily="18" charset="0"/>
              </a:defRPr>
            </a:lvl9pPr>
          </a:lstStyle>
          <a:p>
            <a:pPr eaLnBrk="0" fontAlgn="base" hangingPunct="0">
              <a:spcBef>
                <a:spcPct val="20000"/>
              </a:spcBef>
              <a:spcAft>
                <a:spcPct val="0"/>
              </a:spcAft>
              <a:buClr>
                <a:srgbClr val="FFFFFF"/>
              </a:buClr>
              <a:buSzPct val="80000"/>
            </a:pPr>
            <a:r>
              <a:rPr lang="es-DO" altLang="en-US" sz="2200" dirty="0">
                <a:solidFill>
                  <a:srgbClr val="FFFFFF"/>
                </a:solidFill>
                <a:latin typeface="Arial" pitchFamily="34" charset="0"/>
              </a:rPr>
              <a:t>Riesgos</a:t>
            </a:r>
          </a:p>
          <a:p>
            <a:pPr eaLnBrk="0" fontAlgn="base" hangingPunct="0">
              <a:spcBef>
                <a:spcPct val="20000"/>
              </a:spcBef>
              <a:spcAft>
                <a:spcPct val="0"/>
              </a:spcAft>
              <a:buClr>
                <a:srgbClr val="FFFFFF"/>
              </a:buClr>
              <a:buSzPct val="80000"/>
              <a:buFont typeface="Arial" pitchFamily="34" charset="0"/>
              <a:buChar char="•"/>
            </a:pPr>
            <a:r>
              <a:rPr lang="es-DO" altLang="en-US" sz="2200" dirty="0">
                <a:solidFill>
                  <a:srgbClr val="FFFFFF"/>
                </a:solidFill>
                <a:latin typeface="Arial" pitchFamily="34" charset="0"/>
              </a:rPr>
              <a:t>Físico</a:t>
            </a:r>
          </a:p>
          <a:p>
            <a:pPr eaLnBrk="0" fontAlgn="base" hangingPunct="0">
              <a:spcBef>
                <a:spcPct val="20000"/>
              </a:spcBef>
              <a:spcAft>
                <a:spcPct val="0"/>
              </a:spcAft>
              <a:buClr>
                <a:srgbClr val="FFFFFF"/>
              </a:buClr>
              <a:buSzPct val="80000"/>
              <a:buFont typeface="Arial" pitchFamily="34" charset="0"/>
              <a:buChar char="•"/>
            </a:pPr>
            <a:r>
              <a:rPr lang="es-DO" altLang="en-US" sz="2200" dirty="0">
                <a:solidFill>
                  <a:srgbClr val="FFFFFF"/>
                </a:solidFill>
                <a:latin typeface="Arial" pitchFamily="34" charset="0"/>
              </a:rPr>
              <a:t>Reputacional</a:t>
            </a:r>
          </a:p>
          <a:p>
            <a:pPr eaLnBrk="0" fontAlgn="base" hangingPunct="0">
              <a:spcBef>
                <a:spcPct val="20000"/>
              </a:spcBef>
              <a:spcAft>
                <a:spcPct val="0"/>
              </a:spcAft>
              <a:buClr>
                <a:srgbClr val="FFFFFF"/>
              </a:buClr>
              <a:buSzPct val="80000"/>
              <a:buFont typeface="Arial" pitchFamily="34" charset="0"/>
              <a:buChar char="•"/>
            </a:pPr>
            <a:r>
              <a:rPr lang="es-DO" altLang="en-US" sz="2200" dirty="0">
                <a:solidFill>
                  <a:srgbClr val="FFFFFF"/>
                </a:solidFill>
                <a:latin typeface="Arial" pitchFamily="34" charset="0"/>
              </a:rPr>
              <a:t>Regulatorio</a:t>
            </a:r>
          </a:p>
          <a:p>
            <a:pPr eaLnBrk="0" fontAlgn="base" hangingPunct="0">
              <a:spcBef>
                <a:spcPct val="20000"/>
              </a:spcBef>
              <a:spcAft>
                <a:spcPct val="0"/>
              </a:spcAft>
              <a:buClr>
                <a:srgbClr val="FFFFFF"/>
              </a:buClr>
              <a:buSzPct val="80000"/>
              <a:buFont typeface="Arial" pitchFamily="34" charset="0"/>
              <a:buChar char="•"/>
            </a:pPr>
            <a:r>
              <a:rPr lang="es-DO" altLang="en-US" sz="2200" dirty="0">
                <a:solidFill>
                  <a:srgbClr val="FFFFFF"/>
                </a:solidFill>
                <a:latin typeface="Arial" pitchFamily="34" charset="0"/>
              </a:rPr>
              <a:t>Financiero</a:t>
            </a:r>
          </a:p>
          <a:p>
            <a:pPr eaLnBrk="0" fontAlgn="base" hangingPunct="0">
              <a:spcBef>
                <a:spcPct val="20000"/>
              </a:spcBef>
              <a:spcAft>
                <a:spcPct val="0"/>
              </a:spcAft>
              <a:buClr>
                <a:srgbClr val="FFFFFF"/>
              </a:buClr>
              <a:buSzPct val="80000"/>
              <a:buFont typeface="Times"/>
              <a:buChar char="•"/>
            </a:pPr>
            <a:endParaRPr lang="es-DO" altLang="en-US" sz="2200" dirty="0">
              <a:solidFill>
                <a:srgbClr val="FFFFFF"/>
              </a:solidFill>
              <a:latin typeface="Arial" pitchFamily="34" charset="0"/>
            </a:endParaRPr>
          </a:p>
          <a:p>
            <a:pPr eaLnBrk="0" fontAlgn="base" hangingPunct="0">
              <a:spcBef>
                <a:spcPct val="20000"/>
              </a:spcBef>
              <a:spcAft>
                <a:spcPct val="0"/>
              </a:spcAft>
              <a:buClr>
                <a:srgbClr val="FFFFFF"/>
              </a:buClr>
              <a:buSzPct val="80000"/>
            </a:pPr>
            <a:r>
              <a:rPr lang="es-DO" altLang="en-US" sz="2200" dirty="0">
                <a:solidFill>
                  <a:srgbClr val="FFFFFF"/>
                </a:solidFill>
                <a:latin typeface="Arial" pitchFamily="34" charset="0"/>
              </a:rPr>
              <a:t>Nuestro oportunidad</a:t>
            </a:r>
          </a:p>
          <a:p>
            <a:pPr eaLnBrk="0" fontAlgn="base" hangingPunct="0">
              <a:spcBef>
                <a:spcPct val="20000"/>
              </a:spcBef>
              <a:spcAft>
                <a:spcPct val="0"/>
              </a:spcAft>
              <a:buClr>
                <a:srgbClr val="FFFFFF"/>
              </a:buClr>
              <a:buSzPct val="80000"/>
              <a:buFont typeface="Times"/>
              <a:buChar char="•"/>
            </a:pPr>
            <a:r>
              <a:rPr lang="es-DO" altLang="en-US" sz="2200" dirty="0">
                <a:solidFill>
                  <a:srgbClr val="FFFFFF"/>
                </a:solidFill>
                <a:latin typeface="Arial" pitchFamily="34" charset="0"/>
              </a:rPr>
              <a:t>Ventaja </a:t>
            </a:r>
            <a:r>
              <a:rPr lang="es-DO" altLang="en-US" sz="2200" dirty="0" smtClean="0">
                <a:solidFill>
                  <a:srgbClr val="FFFFFF"/>
                </a:solidFill>
                <a:latin typeface="Arial" pitchFamily="34" charset="0"/>
              </a:rPr>
              <a:t>en </a:t>
            </a:r>
            <a:r>
              <a:rPr lang="es-DO" altLang="en-US" sz="2200" dirty="0">
                <a:solidFill>
                  <a:srgbClr val="FFFFFF"/>
                </a:solidFill>
                <a:latin typeface="Arial" pitchFamily="34" charset="0"/>
              </a:rPr>
              <a:t>ser protagonista</a:t>
            </a:r>
          </a:p>
          <a:p>
            <a:pPr eaLnBrk="0" fontAlgn="base" hangingPunct="0">
              <a:spcBef>
                <a:spcPct val="20000"/>
              </a:spcBef>
              <a:spcAft>
                <a:spcPct val="0"/>
              </a:spcAft>
              <a:buClr>
                <a:srgbClr val="FFFFFF"/>
              </a:buClr>
              <a:buSzPct val="80000"/>
              <a:buFont typeface="Times"/>
              <a:buChar char="•"/>
            </a:pPr>
            <a:r>
              <a:rPr lang="es-DO" altLang="en-US" sz="2200" dirty="0">
                <a:solidFill>
                  <a:srgbClr val="FFFFFF"/>
                </a:solidFill>
                <a:latin typeface="Arial" pitchFamily="34" charset="0"/>
              </a:rPr>
              <a:t>Imagen corporativa</a:t>
            </a:r>
          </a:p>
          <a:p>
            <a:pPr eaLnBrk="0" fontAlgn="base" hangingPunct="0">
              <a:spcBef>
                <a:spcPct val="20000"/>
              </a:spcBef>
              <a:spcAft>
                <a:spcPct val="0"/>
              </a:spcAft>
              <a:buClr>
                <a:srgbClr val="FFFFFF"/>
              </a:buClr>
              <a:buSzPct val="80000"/>
              <a:buFont typeface="Times"/>
              <a:buChar char="•"/>
            </a:pPr>
            <a:r>
              <a:rPr lang="es-DO" altLang="en-US" sz="2200" dirty="0">
                <a:solidFill>
                  <a:srgbClr val="FFFFFF"/>
                </a:solidFill>
                <a:latin typeface="Arial" pitchFamily="34" charset="0"/>
              </a:rPr>
              <a:t>RSC alineado con prioridades del </a:t>
            </a:r>
            <a:r>
              <a:rPr lang="es-DO" altLang="en-US" sz="2200" i="1" dirty="0">
                <a:solidFill>
                  <a:srgbClr val="FFFFFF"/>
                </a:solidFill>
                <a:latin typeface="Arial" pitchFamily="34" charset="0"/>
              </a:rPr>
              <a:t>Cuatrienio del Agua</a:t>
            </a:r>
          </a:p>
          <a:p>
            <a:pPr eaLnBrk="0" fontAlgn="base" hangingPunct="0">
              <a:spcBef>
                <a:spcPct val="20000"/>
              </a:spcBef>
              <a:spcAft>
                <a:spcPct val="0"/>
              </a:spcAft>
              <a:buClr>
                <a:srgbClr val="FFFFFF"/>
              </a:buClr>
              <a:buSzPct val="80000"/>
              <a:buFont typeface="Times"/>
              <a:buChar char="•"/>
            </a:pPr>
            <a:endParaRPr lang="pt-BR" altLang="en-US" sz="2200" dirty="0">
              <a:solidFill>
                <a:srgbClr val="FFFFFF"/>
              </a:solidFill>
              <a:latin typeface="Arial" pitchFamily="34" charset="0"/>
            </a:endParaRPr>
          </a:p>
        </p:txBody>
      </p:sp>
      <p:sp>
        <p:nvSpPr>
          <p:cNvPr id="317443" name="Rechthoek 7"/>
          <p:cNvSpPr>
            <a:spLocks noChangeArrowheads="1"/>
          </p:cNvSpPr>
          <p:nvPr/>
        </p:nvSpPr>
        <p:spPr bwMode="auto">
          <a:xfrm>
            <a:off x="357188" y="428625"/>
            <a:ext cx="1714500"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r" eaLnBrk="0" fontAlgn="base" hangingPunct="0">
              <a:spcBef>
                <a:spcPct val="0"/>
              </a:spcBef>
              <a:spcAft>
                <a:spcPct val="0"/>
              </a:spcAft>
              <a:defRPr sz="2400">
                <a:solidFill>
                  <a:schemeClr val="tx1"/>
                </a:solidFill>
                <a:latin typeface="Times New Roman" pitchFamily="18" charset="0"/>
              </a:defRPr>
            </a:lvl6pPr>
            <a:lvl7pPr marL="2971800" indent="-228600" algn="r" eaLnBrk="0" fontAlgn="base" hangingPunct="0">
              <a:spcBef>
                <a:spcPct val="0"/>
              </a:spcBef>
              <a:spcAft>
                <a:spcPct val="0"/>
              </a:spcAft>
              <a:defRPr sz="2400">
                <a:solidFill>
                  <a:schemeClr val="tx1"/>
                </a:solidFill>
                <a:latin typeface="Times New Roman" pitchFamily="18" charset="0"/>
              </a:defRPr>
            </a:lvl7pPr>
            <a:lvl8pPr marL="3429000" indent="-228600" algn="r" eaLnBrk="0" fontAlgn="base" hangingPunct="0">
              <a:spcBef>
                <a:spcPct val="0"/>
              </a:spcBef>
              <a:spcAft>
                <a:spcPct val="0"/>
              </a:spcAft>
              <a:defRPr sz="2400">
                <a:solidFill>
                  <a:schemeClr val="tx1"/>
                </a:solidFill>
                <a:latin typeface="Times New Roman" pitchFamily="18" charset="0"/>
              </a:defRPr>
            </a:lvl8pPr>
            <a:lvl9pPr marL="3886200" indent="-228600" algn="r" eaLnBrk="0" fontAlgn="base" hangingPunct="0">
              <a:spcBef>
                <a:spcPct val="0"/>
              </a:spcBef>
              <a:spcAft>
                <a:spcPct val="0"/>
              </a:spcAft>
              <a:defRPr sz="2400">
                <a:solidFill>
                  <a:schemeClr val="tx1"/>
                </a:solidFill>
                <a:latin typeface="Times New Roman" pitchFamily="18" charset="0"/>
              </a:defRPr>
            </a:lvl9pPr>
          </a:lstStyle>
          <a:p>
            <a:pPr algn="r" eaLnBrk="0" fontAlgn="base" hangingPunct="0">
              <a:spcBef>
                <a:spcPct val="0"/>
              </a:spcBef>
              <a:spcAft>
                <a:spcPct val="0"/>
              </a:spcAft>
            </a:pPr>
            <a:endParaRPr lang="en-GB" altLang="en-US">
              <a:solidFill>
                <a:srgbClr val="000000"/>
              </a:solidFill>
            </a:endParaRPr>
          </a:p>
        </p:txBody>
      </p:sp>
      <p:pic>
        <p:nvPicPr>
          <p:cNvPr id="317444" name="Picture 6" descr="Corporate Water Footpri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57938" y="357188"/>
            <a:ext cx="2476500" cy="3457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446" name="Rectangle 2"/>
          <p:cNvSpPr>
            <a:spLocks noChangeArrowheads="1"/>
          </p:cNvSpPr>
          <p:nvPr/>
        </p:nvSpPr>
        <p:spPr bwMode="auto">
          <a:xfrm>
            <a:off x="539750" y="152400"/>
            <a:ext cx="845185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r" eaLnBrk="0" fontAlgn="base" hangingPunct="0">
              <a:spcBef>
                <a:spcPct val="0"/>
              </a:spcBef>
              <a:spcAft>
                <a:spcPct val="0"/>
              </a:spcAft>
              <a:defRPr sz="2400">
                <a:solidFill>
                  <a:schemeClr val="tx1"/>
                </a:solidFill>
                <a:latin typeface="Times New Roman" pitchFamily="18" charset="0"/>
              </a:defRPr>
            </a:lvl6pPr>
            <a:lvl7pPr marL="2971800" indent="-228600" algn="r" eaLnBrk="0" fontAlgn="base" hangingPunct="0">
              <a:spcBef>
                <a:spcPct val="0"/>
              </a:spcBef>
              <a:spcAft>
                <a:spcPct val="0"/>
              </a:spcAft>
              <a:defRPr sz="2400">
                <a:solidFill>
                  <a:schemeClr val="tx1"/>
                </a:solidFill>
                <a:latin typeface="Times New Roman" pitchFamily="18" charset="0"/>
              </a:defRPr>
            </a:lvl7pPr>
            <a:lvl8pPr marL="3429000" indent="-228600" algn="r" eaLnBrk="0" fontAlgn="base" hangingPunct="0">
              <a:spcBef>
                <a:spcPct val="0"/>
              </a:spcBef>
              <a:spcAft>
                <a:spcPct val="0"/>
              </a:spcAft>
              <a:defRPr sz="2400">
                <a:solidFill>
                  <a:schemeClr val="tx1"/>
                </a:solidFill>
                <a:latin typeface="Times New Roman" pitchFamily="18" charset="0"/>
              </a:defRPr>
            </a:lvl8pPr>
            <a:lvl9pPr marL="3886200" indent="-228600" algn="r" eaLnBrk="0" fontAlgn="base" hangingPunct="0">
              <a:spcBef>
                <a:spcPct val="0"/>
              </a:spcBef>
              <a:spcAft>
                <a:spcPct val="0"/>
              </a:spcAft>
              <a:defRPr sz="2400">
                <a:solidFill>
                  <a:schemeClr val="tx1"/>
                </a:solidFill>
                <a:latin typeface="Times New Roman" pitchFamily="18" charset="0"/>
              </a:defRPr>
            </a:lvl9pPr>
          </a:lstStyle>
          <a:p>
            <a:pPr eaLnBrk="0" fontAlgn="base" hangingPunct="0">
              <a:lnSpc>
                <a:spcPct val="110000"/>
              </a:lnSpc>
              <a:spcBef>
                <a:spcPct val="0"/>
              </a:spcBef>
              <a:spcAft>
                <a:spcPct val="0"/>
              </a:spcAft>
            </a:pPr>
            <a:r>
              <a:rPr lang="es-DO" altLang="en-US" sz="2600" dirty="0">
                <a:solidFill>
                  <a:srgbClr val="A3D8EA"/>
                </a:solidFill>
                <a:latin typeface="Arial" pitchFamily="34" charset="0"/>
              </a:rPr>
              <a:t>¿Por que nos interesa inversiones </a:t>
            </a:r>
          </a:p>
          <a:p>
            <a:pPr eaLnBrk="0" fontAlgn="base" hangingPunct="0">
              <a:lnSpc>
                <a:spcPct val="110000"/>
              </a:lnSpc>
              <a:spcBef>
                <a:spcPct val="0"/>
              </a:spcBef>
              <a:spcAft>
                <a:spcPct val="0"/>
              </a:spcAft>
            </a:pPr>
            <a:r>
              <a:rPr lang="es-DO" altLang="en-US" sz="2600" dirty="0">
                <a:solidFill>
                  <a:srgbClr val="A3D8EA"/>
                </a:solidFill>
                <a:latin typeface="Arial" pitchFamily="34" charset="0"/>
              </a:rPr>
              <a:t>En eficiencia y compensación?</a:t>
            </a:r>
            <a:r>
              <a:rPr lang="es-DO" altLang="en-US" sz="2600" dirty="0">
                <a:solidFill>
                  <a:srgbClr val="FFFFFF"/>
                </a:solidFill>
                <a:latin typeface="Arial" pitchFamily="34" charset="0"/>
              </a:rPr>
              <a:t> </a:t>
            </a:r>
            <a:endParaRPr lang="es-DO" altLang="en-US" sz="2600" dirty="0">
              <a:solidFill>
                <a:srgbClr val="A3D8EA"/>
              </a:solidFill>
              <a:latin typeface="Arial" pitchFamily="34" charset="0"/>
            </a:endParaRPr>
          </a:p>
        </p:txBody>
      </p:sp>
      <p:pic>
        <p:nvPicPr>
          <p:cNvPr id="6" name="Picture 2" descr="logo - Copy.png"/>
          <p:cNvPicPr>
            <a:picLocks noChangeAspect="1" noChangeArrowheads="1"/>
          </p:cNvPicPr>
          <p:nvPr/>
        </p:nvPicPr>
        <p:blipFill rotWithShape="1">
          <a:blip r:embed="rId4" cstate="print">
            <a:clrChange>
              <a:clrFrom>
                <a:srgbClr val="FFFEFD"/>
              </a:clrFrom>
              <a:clrTo>
                <a:srgbClr val="FFFEFD">
                  <a:alpha val="0"/>
                </a:srgbClr>
              </a:clrTo>
            </a:clrChange>
            <a:extLst>
              <a:ext uri="{28A0092B-C50C-407E-A947-70E740481C1C}">
                <a14:useLocalDpi xmlns:a14="http://schemas.microsoft.com/office/drawing/2010/main" val="0"/>
              </a:ext>
            </a:extLst>
          </a:blip>
          <a:srcRect b="31227"/>
          <a:stretch/>
        </p:blipFill>
        <p:spPr bwMode="auto">
          <a:xfrm>
            <a:off x="6172200" y="6246177"/>
            <a:ext cx="2488996" cy="3273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1670502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6387" name="AutoShape 2" descr="http://cimss.ssec.wisc.edu/sage/images/spin-globe-wb.gif"/>
          <p:cNvSpPr>
            <a:spLocks noChangeAspect="1" noChangeArrowheads="1"/>
          </p:cNvSpPr>
          <p:nvPr/>
        </p:nvSpPr>
        <p:spPr bwMode="auto">
          <a:xfrm>
            <a:off x="-76200" y="-1825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r" eaLnBrk="0" fontAlgn="base" hangingPunct="0">
              <a:spcBef>
                <a:spcPct val="0"/>
              </a:spcBef>
              <a:spcAft>
                <a:spcPct val="0"/>
              </a:spcAft>
              <a:defRPr sz="2400">
                <a:solidFill>
                  <a:schemeClr val="tx1"/>
                </a:solidFill>
                <a:latin typeface="Times New Roman" pitchFamily="18" charset="0"/>
              </a:defRPr>
            </a:lvl6pPr>
            <a:lvl7pPr marL="2971800" indent="-228600" algn="r" eaLnBrk="0" fontAlgn="base" hangingPunct="0">
              <a:spcBef>
                <a:spcPct val="0"/>
              </a:spcBef>
              <a:spcAft>
                <a:spcPct val="0"/>
              </a:spcAft>
              <a:defRPr sz="2400">
                <a:solidFill>
                  <a:schemeClr val="tx1"/>
                </a:solidFill>
                <a:latin typeface="Times New Roman" pitchFamily="18" charset="0"/>
              </a:defRPr>
            </a:lvl7pPr>
            <a:lvl8pPr marL="3429000" indent="-228600" algn="r" eaLnBrk="0" fontAlgn="base" hangingPunct="0">
              <a:spcBef>
                <a:spcPct val="0"/>
              </a:spcBef>
              <a:spcAft>
                <a:spcPct val="0"/>
              </a:spcAft>
              <a:defRPr sz="2400">
                <a:solidFill>
                  <a:schemeClr val="tx1"/>
                </a:solidFill>
                <a:latin typeface="Times New Roman" pitchFamily="18" charset="0"/>
              </a:defRPr>
            </a:lvl8pPr>
            <a:lvl9pPr marL="3886200" indent="-228600" algn="r" eaLnBrk="0" fontAlgn="base" hangingPunct="0">
              <a:spcBef>
                <a:spcPct val="0"/>
              </a:spcBef>
              <a:spcAft>
                <a:spcPct val="0"/>
              </a:spcAft>
              <a:defRPr sz="2400">
                <a:solidFill>
                  <a:schemeClr val="tx1"/>
                </a:solidFill>
                <a:latin typeface="Times New Roman" pitchFamily="18" charset="0"/>
              </a:defRPr>
            </a:lvl9pPr>
          </a:lstStyle>
          <a:p>
            <a:pPr algn="r" eaLnBrk="0" fontAlgn="base" hangingPunct="0">
              <a:spcBef>
                <a:spcPct val="0"/>
              </a:spcBef>
              <a:spcAft>
                <a:spcPct val="0"/>
              </a:spcAft>
            </a:pPr>
            <a:endParaRPr lang="en-GB" altLang="en-US">
              <a:solidFill>
                <a:srgbClr val="000000"/>
              </a:solidFill>
            </a:endParaRPr>
          </a:p>
        </p:txBody>
      </p:sp>
      <p:sp>
        <p:nvSpPr>
          <p:cNvPr id="16389" name="Rectangle 2"/>
          <p:cNvSpPr>
            <a:spLocks noChangeArrowheads="1"/>
          </p:cNvSpPr>
          <p:nvPr/>
        </p:nvSpPr>
        <p:spPr bwMode="auto">
          <a:xfrm>
            <a:off x="395288" y="0"/>
            <a:ext cx="8367712"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r" eaLnBrk="0" fontAlgn="base" hangingPunct="0">
              <a:spcBef>
                <a:spcPct val="0"/>
              </a:spcBef>
              <a:spcAft>
                <a:spcPct val="0"/>
              </a:spcAft>
              <a:defRPr sz="2400">
                <a:solidFill>
                  <a:schemeClr val="tx1"/>
                </a:solidFill>
                <a:latin typeface="Times New Roman" pitchFamily="18" charset="0"/>
              </a:defRPr>
            </a:lvl6pPr>
            <a:lvl7pPr marL="2971800" indent="-228600" algn="r" eaLnBrk="0" fontAlgn="base" hangingPunct="0">
              <a:spcBef>
                <a:spcPct val="0"/>
              </a:spcBef>
              <a:spcAft>
                <a:spcPct val="0"/>
              </a:spcAft>
              <a:defRPr sz="2400">
                <a:solidFill>
                  <a:schemeClr val="tx1"/>
                </a:solidFill>
                <a:latin typeface="Times New Roman" pitchFamily="18" charset="0"/>
              </a:defRPr>
            </a:lvl7pPr>
            <a:lvl8pPr marL="3429000" indent="-228600" algn="r" eaLnBrk="0" fontAlgn="base" hangingPunct="0">
              <a:spcBef>
                <a:spcPct val="0"/>
              </a:spcBef>
              <a:spcAft>
                <a:spcPct val="0"/>
              </a:spcAft>
              <a:defRPr sz="2400">
                <a:solidFill>
                  <a:schemeClr val="tx1"/>
                </a:solidFill>
                <a:latin typeface="Times New Roman" pitchFamily="18" charset="0"/>
              </a:defRPr>
            </a:lvl8pPr>
            <a:lvl9pPr marL="3886200" indent="-228600" algn="r" eaLnBrk="0" fontAlgn="base" hangingPunct="0">
              <a:spcBef>
                <a:spcPct val="0"/>
              </a:spcBef>
              <a:spcAft>
                <a:spcPct val="0"/>
              </a:spcAft>
              <a:defRPr sz="2400">
                <a:solidFill>
                  <a:schemeClr val="tx1"/>
                </a:solidFill>
                <a:latin typeface="Times New Roman" pitchFamily="18" charset="0"/>
              </a:defRPr>
            </a:lvl9pPr>
          </a:lstStyle>
          <a:p>
            <a:pPr eaLnBrk="0" fontAlgn="base" hangingPunct="0">
              <a:spcBef>
                <a:spcPct val="0"/>
              </a:spcBef>
              <a:spcAft>
                <a:spcPct val="0"/>
              </a:spcAft>
            </a:pPr>
            <a:r>
              <a:rPr lang="en-GB" altLang="en-US" sz="2800" dirty="0" err="1" smtClean="0">
                <a:solidFill>
                  <a:srgbClr val="66CCFF"/>
                </a:solidFill>
                <a:latin typeface="Arial" charset="0"/>
              </a:rPr>
              <a:t>Desafios</a:t>
            </a:r>
            <a:endParaRPr lang="en-GB" altLang="en-US" sz="2800" dirty="0">
              <a:solidFill>
                <a:srgbClr val="FFFFFF"/>
              </a:solidFill>
              <a:latin typeface="Arial" charset="0"/>
            </a:endParaRPr>
          </a:p>
        </p:txBody>
      </p:sp>
      <p:sp>
        <p:nvSpPr>
          <p:cNvPr id="2" name="Rectangle 3"/>
          <p:cNvSpPr txBox="1">
            <a:spLocks noChangeArrowheads="1"/>
          </p:cNvSpPr>
          <p:nvPr/>
        </p:nvSpPr>
        <p:spPr bwMode="auto">
          <a:xfrm>
            <a:off x="4545616" y="2531269"/>
            <a:ext cx="45720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457200" indent="-457200">
              <a:tabLst>
                <a:tab pos="487363" algn="l"/>
              </a:tabLst>
              <a:defRPr sz="2400">
                <a:solidFill>
                  <a:schemeClr val="tx1"/>
                </a:solidFill>
                <a:latin typeface="Times New Roman" pitchFamily="18" charset="0"/>
              </a:defRPr>
            </a:lvl1pPr>
            <a:lvl2pPr marL="742950" indent="-285750">
              <a:tabLst>
                <a:tab pos="487363" algn="l"/>
              </a:tabLst>
              <a:defRPr sz="2400">
                <a:solidFill>
                  <a:schemeClr val="tx1"/>
                </a:solidFill>
                <a:latin typeface="Times New Roman" pitchFamily="18" charset="0"/>
              </a:defRPr>
            </a:lvl2pPr>
            <a:lvl3pPr marL="1143000" indent="-228600">
              <a:tabLst>
                <a:tab pos="487363" algn="l"/>
              </a:tabLst>
              <a:defRPr sz="2400">
                <a:solidFill>
                  <a:schemeClr val="tx1"/>
                </a:solidFill>
                <a:latin typeface="Times New Roman" pitchFamily="18" charset="0"/>
              </a:defRPr>
            </a:lvl3pPr>
            <a:lvl4pPr marL="1600200" indent="-228600">
              <a:tabLst>
                <a:tab pos="487363" algn="l"/>
              </a:tabLst>
              <a:defRPr sz="2400">
                <a:solidFill>
                  <a:schemeClr val="tx1"/>
                </a:solidFill>
                <a:latin typeface="Times New Roman" pitchFamily="18" charset="0"/>
              </a:defRPr>
            </a:lvl4pPr>
            <a:lvl5pPr marL="2057400" indent="-228600">
              <a:tabLst>
                <a:tab pos="487363" algn="l"/>
              </a:tabLst>
              <a:defRPr sz="2400">
                <a:solidFill>
                  <a:schemeClr val="tx1"/>
                </a:solidFill>
                <a:latin typeface="Times New Roman" pitchFamily="18" charset="0"/>
              </a:defRPr>
            </a:lvl5pPr>
            <a:lvl6pPr marL="2514600" indent="-228600" algn="r" eaLnBrk="0" fontAlgn="base" hangingPunct="0">
              <a:spcBef>
                <a:spcPct val="0"/>
              </a:spcBef>
              <a:spcAft>
                <a:spcPct val="0"/>
              </a:spcAft>
              <a:tabLst>
                <a:tab pos="487363" algn="l"/>
              </a:tabLst>
              <a:defRPr sz="2400">
                <a:solidFill>
                  <a:schemeClr val="tx1"/>
                </a:solidFill>
                <a:latin typeface="Times New Roman" pitchFamily="18" charset="0"/>
              </a:defRPr>
            </a:lvl6pPr>
            <a:lvl7pPr marL="2971800" indent="-228600" algn="r" eaLnBrk="0" fontAlgn="base" hangingPunct="0">
              <a:spcBef>
                <a:spcPct val="0"/>
              </a:spcBef>
              <a:spcAft>
                <a:spcPct val="0"/>
              </a:spcAft>
              <a:tabLst>
                <a:tab pos="487363" algn="l"/>
              </a:tabLst>
              <a:defRPr sz="2400">
                <a:solidFill>
                  <a:schemeClr val="tx1"/>
                </a:solidFill>
                <a:latin typeface="Times New Roman" pitchFamily="18" charset="0"/>
              </a:defRPr>
            </a:lvl7pPr>
            <a:lvl8pPr marL="3429000" indent="-228600" algn="r" eaLnBrk="0" fontAlgn="base" hangingPunct="0">
              <a:spcBef>
                <a:spcPct val="0"/>
              </a:spcBef>
              <a:spcAft>
                <a:spcPct val="0"/>
              </a:spcAft>
              <a:tabLst>
                <a:tab pos="487363" algn="l"/>
              </a:tabLst>
              <a:defRPr sz="2400">
                <a:solidFill>
                  <a:schemeClr val="tx1"/>
                </a:solidFill>
                <a:latin typeface="Times New Roman" pitchFamily="18" charset="0"/>
              </a:defRPr>
            </a:lvl8pPr>
            <a:lvl9pPr marL="3886200" indent="-228600" algn="r" eaLnBrk="0" fontAlgn="base" hangingPunct="0">
              <a:spcBef>
                <a:spcPct val="0"/>
              </a:spcBef>
              <a:spcAft>
                <a:spcPct val="0"/>
              </a:spcAft>
              <a:tabLst>
                <a:tab pos="487363" algn="l"/>
              </a:tabLst>
              <a:defRPr sz="2400">
                <a:solidFill>
                  <a:schemeClr val="tx1"/>
                </a:solidFill>
                <a:latin typeface="Times New Roman" pitchFamily="18" charset="0"/>
              </a:defRPr>
            </a:lvl9pPr>
          </a:lstStyle>
          <a:p>
            <a:pPr eaLnBrk="0" fontAlgn="base" hangingPunct="0">
              <a:spcBef>
                <a:spcPct val="0"/>
              </a:spcBef>
              <a:spcAft>
                <a:spcPct val="0"/>
              </a:spcAft>
              <a:buClr>
                <a:srgbClr val="CCFFFF"/>
              </a:buClr>
              <a:buSzPct val="80000"/>
              <a:buFont typeface="Monotype Sorts" pitchFamily="2" charset="2"/>
              <a:buNone/>
            </a:pPr>
            <a:r>
              <a:rPr lang="es-ES" altLang="en-US" sz="2200" dirty="0" smtClean="0">
                <a:solidFill>
                  <a:srgbClr val="FFFFFF"/>
                </a:solidFill>
                <a:latin typeface="Arial" charset="0"/>
                <a:cs typeface="Times New Roman" pitchFamily="18" charset="0"/>
              </a:rPr>
              <a:t>El agua en muchos lugares no es medido con precisión.</a:t>
            </a:r>
          </a:p>
          <a:p>
            <a:pPr eaLnBrk="0" fontAlgn="base" hangingPunct="0">
              <a:spcBef>
                <a:spcPct val="0"/>
              </a:spcBef>
              <a:spcAft>
                <a:spcPct val="0"/>
              </a:spcAft>
              <a:buClr>
                <a:srgbClr val="CCFFFF"/>
              </a:buClr>
              <a:buSzPct val="80000"/>
              <a:buFont typeface="Monotype Sorts" pitchFamily="2" charset="2"/>
              <a:buNone/>
            </a:pPr>
            <a:endParaRPr lang="es-ES" altLang="en-US" sz="2200" dirty="0" smtClean="0">
              <a:solidFill>
                <a:srgbClr val="FFFFFF"/>
              </a:solidFill>
              <a:latin typeface="Arial" charset="0"/>
              <a:cs typeface="Times New Roman" pitchFamily="18" charset="0"/>
            </a:endParaRPr>
          </a:p>
          <a:p>
            <a:pPr eaLnBrk="0" fontAlgn="base" hangingPunct="0">
              <a:spcBef>
                <a:spcPct val="0"/>
              </a:spcBef>
              <a:spcAft>
                <a:spcPct val="0"/>
              </a:spcAft>
              <a:buClr>
                <a:srgbClr val="CCFFFF"/>
              </a:buClr>
              <a:buSzPct val="80000"/>
              <a:buFont typeface="Monotype Sorts" pitchFamily="2" charset="2"/>
              <a:buNone/>
            </a:pPr>
            <a:r>
              <a:rPr lang="es-ES" altLang="en-US" sz="2200" dirty="0" smtClean="0">
                <a:solidFill>
                  <a:srgbClr val="FFFFFF"/>
                </a:solidFill>
                <a:latin typeface="Arial" charset="0"/>
                <a:cs typeface="Times New Roman" pitchFamily="18" charset="0"/>
              </a:rPr>
              <a:t>El costo del agua no refleja los costos verdaderos</a:t>
            </a:r>
          </a:p>
          <a:p>
            <a:pPr eaLnBrk="0" fontAlgn="base" hangingPunct="0">
              <a:spcBef>
                <a:spcPct val="0"/>
              </a:spcBef>
              <a:spcAft>
                <a:spcPct val="0"/>
              </a:spcAft>
              <a:buClr>
                <a:srgbClr val="CCFFFF"/>
              </a:buClr>
              <a:buSzPct val="80000"/>
              <a:buFont typeface="Monotype Sorts" pitchFamily="2" charset="2"/>
              <a:buNone/>
            </a:pPr>
            <a:endParaRPr lang="es-ES" altLang="en-US" sz="2200" dirty="0" smtClean="0">
              <a:solidFill>
                <a:srgbClr val="FFFFFF"/>
              </a:solidFill>
              <a:latin typeface="Arial" charset="0"/>
              <a:cs typeface="Times New Roman" pitchFamily="18" charset="0"/>
            </a:endParaRPr>
          </a:p>
          <a:p>
            <a:pPr eaLnBrk="0" fontAlgn="base" hangingPunct="0">
              <a:spcBef>
                <a:spcPct val="0"/>
              </a:spcBef>
              <a:spcAft>
                <a:spcPct val="0"/>
              </a:spcAft>
              <a:buClr>
                <a:srgbClr val="CCFFFF"/>
              </a:buClr>
              <a:buSzPct val="80000"/>
              <a:buFont typeface="Monotype Sorts" pitchFamily="2" charset="2"/>
              <a:buNone/>
            </a:pPr>
            <a:r>
              <a:rPr lang="es-ES" altLang="en-US" sz="2200" dirty="0" smtClean="0">
                <a:solidFill>
                  <a:srgbClr val="FFFFFF"/>
                </a:solidFill>
                <a:latin typeface="Arial" charset="0"/>
                <a:cs typeface="Times New Roman" pitchFamily="18" charset="0"/>
              </a:rPr>
              <a:t>Por el subsidio al agua, le permite poco dinero para contribuir a fondos de agua</a:t>
            </a:r>
          </a:p>
          <a:p>
            <a:pPr eaLnBrk="0" fontAlgn="base" hangingPunct="0">
              <a:spcBef>
                <a:spcPct val="0"/>
              </a:spcBef>
              <a:spcAft>
                <a:spcPct val="0"/>
              </a:spcAft>
              <a:buClr>
                <a:srgbClr val="CCFFFF"/>
              </a:buClr>
              <a:buSzPct val="80000"/>
              <a:buFont typeface="Monotype Sorts" pitchFamily="2" charset="2"/>
              <a:buNone/>
            </a:pPr>
            <a:endParaRPr lang="es-ES" altLang="en-US" sz="2200" dirty="0" smtClean="0">
              <a:solidFill>
                <a:srgbClr val="FFFFFF"/>
              </a:solidFill>
              <a:latin typeface="Arial" charset="0"/>
              <a:cs typeface="Times New Roman" pitchFamily="18" charset="0"/>
            </a:endParaRPr>
          </a:p>
          <a:p>
            <a:pPr eaLnBrk="0" fontAlgn="base" hangingPunct="0">
              <a:spcBef>
                <a:spcPct val="0"/>
              </a:spcBef>
              <a:spcAft>
                <a:spcPct val="0"/>
              </a:spcAft>
              <a:buClr>
                <a:srgbClr val="CCFFFF"/>
              </a:buClr>
              <a:buSzPct val="80000"/>
              <a:buFont typeface="Monotype Sorts" pitchFamily="2" charset="2"/>
              <a:buNone/>
            </a:pPr>
            <a:r>
              <a:rPr lang="es-ES" altLang="en-US" sz="2200" dirty="0" smtClean="0">
                <a:solidFill>
                  <a:srgbClr val="FFFFFF"/>
                </a:solidFill>
                <a:latin typeface="Arial" charset="0"/>
                <a:cs typeface="Times New Roman" pitchFamily="18" charset="0"/>
              </a:rPr>
              <a:t>Compañías requiere que la eficiencia sea documentada</a:t>
            </a:r>
          </a:p>
          <a:p>
            <a:pPr eaLnBrk="0" fontAlgn="base" hangingPunct="0">
              <a:spcBef>
                <a:spcPct val="0"/>
              </a:spcBef>
              <a:spcAft>
                <a:spcPct val="0"/>
              </a:spcAft>
              <a:buClr>
                <a:srgbClr val="CCFFFF"/>
              </a:buClr>
              <a:buSzPct val="80000"/>
              <a:buFont typeface="Monotype Sorts" pitchFamily="2" charset="2"/>
              <a:buNone/>
            </a:pPr>
            <a:endParaRPr lang="es-ES" altLang="en-US" sz="2200" dirty="0" smtClean="0">
              <a:solidFill>
                <a:srgbClr val="FFFFFF"/>
              </a:solidFill>
              <a:latin typeface="Arial" charset="0"/>
              <a:cs typeface="Times New Roman" pitchFamily="18" charset="0"/>
            </a:endParaRPr>
          </a:p>
          <a:p>
            <a:pPr eaLnBrk="0" fontAlgn="base" hangingPunct="0">
              <a:spcBef>
                <a:spcPct val="0"/>
              </a:spcBef>
              <a:spcAft>
                <a:spcPct val="0"/>
              </a:spcAft>
              <a:buClr>
                <a:srgbClr val="CCFFFF"/>
              </a:buClr>
              <a:buSzPct val="80000"/>
              <a:buFont typeface="Monotype Sorts" pitchFamily="2" charset="2"/>
              <a:buNone/>
            </a:pPr>
            <a:r>
              <a:rPr lang="es-ES" altLang="en-US" sz="2200" dirty="0" smtClean="0">
                <a:solidFill>
                  <a:srgbClr val="FFFFFF"/>
                </a:solidFill>
                <a:latin typeface="Arial" charset="0"/>
                <a:cs typeface="Times New Roman" pitchFamily="18" charset="0"/>
              </a:rPr>
              <a:t>Problemas en compatibilidad con </a:t>
            </a:r>
            <a:r>
              <a:rPr lang="es-ES" altLang="en-US" sz="2200" dirty="0" err="1" smtClean="0">
                <a:solidFill>
                  <a:srgbClr val="FFFFFF"/>
                </a:solidFill>
                <a:latin typeface="Arial" charset="0"/>
                <a:cs typeface="Times New Roman" pitchFamily="18" charset="0"/>
              </a:rPr>
              <a:t>ONGs</a:t>
            </a:r>
            <a:r>
              <a:rPr lang="es-ES" altLang="en-US" sz="2200" dirty="0" smtClean="0">
                <a:solidFill>
                  <a:srgbClr val="FFFFFF"/>
                </a:solidFill>
                <a:latin typeface="Arial" charset="0"/>
                <a:cs typeface="Times New Roman" pitchFamily="18" charset="0"/>
              </a:rPr>
              <a:t> y Multilaterales</a:t>
            </a:r>
          </a:p>
        </p:txBody>
      </p:sp>
      <p:sp>
        <p:nvSpPr>
          <p:cNvPr id="16393" name="Rectangle 18"/>
          <p:cNvSpPr>
            <a:spLocks noChangeArrowheads="1"/>
          </p:cNvSpPr>
          <p:nvPr/>
        </p:nvSpPr>
        <p:spPr bwMode="auto">
          <a:xfrm>
            <a:off x="533400" y="3200400"/>
            <a:ext cx="1371600" cy="457200"/>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r" eaLnBrk="0" fontAlgn="base" hangingPunct="0">
              <a:spcBef>
                <a:spcPct val="0"/>
              </a:spcBef>
              <a:spcAft>
                <a:spcPct val="0"/>
              </a:spcAft>
              <a:defRPr sz="2400">
                <a:solidFill>
                  <a:schemeClr val="tx1"/>
                </a:solidFill>
                <a:latin typeface="Times New Roman" pitchFamily="18" charset="0"/>
              </a:defRPr>
            </a:lvl6pPr>
            <a:lvl7pPr marL="2971800" indent="-228600" algn="r" eaLnBrk="0" fontAlgn="base" hangingPunct="0">
              <a:spcBef>
                <a:spcPct val="0"/>
              </a:spcBef>
              <a:spcAft>
                <a:spcPct val="0"/>
              </a:spcAft>
              <a:defRPr sz="2400">
                <a:solidFill>
                  <a:schemeClr val="tx1"/>
                </a:solidFill>
                <a:latin typeface="Times New Roman" pitchFamily="18" charset="0"/>
              </a:defRPr>
            </a:lvl7pPr>
            <a:lvl8pPr marL="3429000" indent="-228600" algn="r" eaLnBrk="0" fontAlgn="base" hangingPunct="0">
              <a:spcBef>
                <a:spcPct val="0"/>
              </a:spcBef>
              <a:spcAft>
                <a:spcPct val="0"/>
              </a:spcAft>
              <a:defRPr sz="2400">
                <a:solidFill>
                  <a:schemeClr val="tx1"/>
                </a:solidFill>
                <a:latin typeface="Times New Roman" pitchFamily="18" charset="0"/>
              </a:defRPr>
            </a:lvl8pPr>
            <a:lvl9pPr marL="3886200" indent="-228600" algn="r" eaLnBrk="0" fontAlgn="base" hangingPunct="0">
              <a:spcBef>
                <a:spcPct val="0"/>
              </a:spcBef>
              <a:spcAft>
                <a:spcPct val="0"/>
              </a:spcAft>
              <a:defRPr sz="2400">
                <a:solidFill>
                  <a:schemeClr val="tx1"/>
                </a:solidFill>
                <a:latin typeface="Times New Roman" pitchFamily="18" charset="0"/>
              </a:defRPr>
            </a:lvl9pPr>
          </a:lstStyle>
          <a:p>
            <a:pPr algn="r" eaLnBrk="0" fontAlgn="base" hangingPunct="0">
              <a:spcBef>
                <a:spcPct val="0"/>
              </a:spcBef>
              <a:spcAft>
                <a:spcPct val="0"/>
              </a:spcAft>
            </a:pPr>
            <a:endParaRPr lang="en-GB" altLang="en-US">
              <a:solidFill>
                <a:srgbClr val="000000"/>
              </a:solidFill>
            </a:endParaRPr>
          </a:p>
        </p:txBody>
      </p:sp>
      <p:sp>
        <p:nvSpPr>
          <p:cNvPr id="16394" name="Text Box 17"/>
          <p:cNvSpPr txBox="1">
            <a:spLocks noChangeArrowheads="1"/>
          </p:cNvSpPr>
          <p:nvPr/>
        </p:nvSpPr>
        <p:spPr bwMode="auto">
          <a:xfrm>
            <a:off x="2643188" y="3230563"/>
            <a:ext cx="1143000"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r" eaLnBrk="0" fontAlgn="base" hangingPunct="0">
              <a:spcBef>
                <a:spcPct val="0"/>
              </a:spcBef>
              <a:spcAft>
                <a:spcPct val="0"/>
              </a:spcAft>
              <a:defRPr sz="2400">
                <a:solidFill>
                  <a:schemeClr val="tx1"/>
                </a:solidFill>
                <a:latin typeface="Times New Roman" pitchFamily="18" charset="0"/>
              </a:defRPr>
            </a:lvl6pPr>
            <a:lvl7pPr marL="2971800" indent="-228600" algn="r" eaLnBrk="0" fontAlgn="base" hangingPunct="0">
              <a:spcBef>
                <a:spcPct val="0"/>
              </a:spcBef>
              <a:spcAft>
                <a:spcPct val="0"/>
              </a:spcAft>
              <a:defRPr sz="2400">
                <a:solidFill>
                  <a:schemeClr val="tx1"/>
                </a:solidFill>
                <a:latin typeface="Times New Roman" pitchFamily="18" charset="0"/>
              </a:defRPr>
            </a:lvl7pPr>
            <a:lvl8pPr marL="3429000" indent="-228600" algn="r" eaLnBrk="0" fontAlgn="base" hangingPunct="0">
              <a:spcBef>
                <a:spcPct val="0"/>
              </a:spcBef>
              <a:spcAft>
                <a:spcPct val="0"/>
              </a:spcAft>
              <a:defRPr sz="2400">
                <a:solidFill>
                  <a:schemeClr val="tx1"/>
                </a:solidFill>
                <a:latin typeface="Times New Roman" pitchFamily="18" charset="0"/>
              </a:defRPr>
            </a:lvl8pPr>
            <a:lvl9pPr marL="3886200" indent="-228600" algn="r" eaLnBrk="0" fontAlgn="base" hangingPunct="0">
              <a:spcBef>
                <a:spcPct val="0"/>
              </a:spcBef>
              <a:spcAft>
                <a:spcPct val="0"/>
              </a:spcAft>
              <a:defRPr sz="2400">
                <a:solidFill>
                  <a:schemeClr val="tx1"/>
                </a:solidFill>
                <a:latin typeface="Times New Roman" pitchFamily="18" charset="0"/>
              </a:defRPr>
            </a:lvl9pPr>
          </a:lstStyle>
          <a:p>
            <a:pPr eaLnBrk="0" fontAlgn="base" hangingPunct="0">
              <a:spcBef>
                <a:spcPct val="50000"/>
              </a:spcBef>
              <a:spcAft>
                <a:spcPct val="0"/>
              </a:spcAft>
            </a:pPr>
            <a:r>
              <a:rPr lang="it-IT" altLang="en-US" sz="2200">
                <a:solidFill>
                  <a:srgbClr val="66CCFF"/>
                </a:solidFill>
                <a:latin typeface="Arial" charset="0"/>
              </a:rPr>
              <a:t>TRADE</a:t>
            </a:r>
            <a:endParaRPr lang="it-IT" altLang="en-US">
              <a:solidFill>
                <a:srgbClr val="FFFFFF"/>
              </a:solidFill>
            </a:endParaRPr>
          </a:p>
        </p:txBody>
      </p:sp>
      <p:pic>
        <p:nvPicPr>
          <p:cNvPr id="16395" name="Picture 3" descr="C:\Users\Arjen en  Danielle\Arjen-backup werk Mar08\18 Images etc\b Photos\Photos other\globe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3400" y="1714500"/>
            <a:ext cx="3429000" cy="3248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 descr="logo - Copy.png"/>
          <p:cNvPicPr>
            <a:picLocks noChangeAspect="1" noChangeArrowheads="1"/>
          </p:cNvPicPr>
          <p:nvPr/>
        </p:nvPicPr>
        <p:blipFill rotWithShape="1">
          <a:blip r:embed="rId4" cstate="print">
            <a:clrChange>
              <a:clrFrom>
                <a:srgbClr val="FFFEFD"/>
              </a:clrFrom>
              <a:clrTo>
                <a:srgbClr val="FFFEFD">
                  <a:alpha val="0"/>
                </a:srgbClr>
              </a:clrTo>
            </a:clrChange>
            <a:extLst>
              <a:ext uri="{28A0092B-C50C-407E-A947-70E740481C1C}">
                <a14:useLocalDpi xmlns:a14="http://schemas.microsoft.com/office/drawing/2010/main" val="0"/>
              </a:ext>
            </a:extLst>
          </a:blip>
          <a:srcRect b="31227"/>
          <a:stretch/>
        </p:blipFill>
        <p:spPr bwMode="auto">
          <a:xfrm>
            <a:off x="695212" y="6313892"/>
            <a:ext cx="2488996" cy="3273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97931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utoUpdateAnimBg="0"/>
    </p:bld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6387" name="AutoShape 2" descr="http://cimss.ssec.wisc.edu/sage/images/spin-globe-wb.gif"/>
          <p:cNvSpPr>
            <a:spLocks noChangeAspect="1" noChangeArrowheads="1"/>
          </p:cNvSpPr>
          <p:nvPr/>
        </p:nvSpPr>
        <p:spPr bwMode="auto">
          <a:xfrm>
            <a:off x="-76200" y="-1825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r" eaLnBrk="0" fontAlgn="base" hangingPunct="0">
              <a:spcBef>
                <a:spcPct val="0"/>
              </a:spcBef>
              <a:spcAft>
                <a:spcPct val="0"/>
              </a:spcAft>
              <a:defRPr sz="2400">
                <a:solidFill>
                  <a:schemeClr val="tx1"/>
                </a:solidFill>
                <a:latin typeface="Times New Roman" pitchFamily="18" charset="0"/>
              </a:defRPr>
            </a:lvl6pPr>
            <a:lvl7pPr marL="2971800" indent="-228600" algn="r" eaLnBrk="0" fontAlgn="base" hangingPunct="0">
              <a:spcBef>
                <a:spcPct val="0"/>
              </a:spcBef>
              <a:spcAft>
                <a:spcPct val="0"/>
              </a:spcAft>
              <a:defRPr sz="2400">
                <a:solidFill>
                  <a:schemeClr val="tx1"/>
                </a:solidFill>
                <a:latin typeface="Times New Roman" pitchFamily="18" charset="0"/>
              </a:defRPr>
            </a:lvl7pPr>
            <a:lvl8pPr marL="3429000" indent="-228600" algn="r" eaLnBrk="0" fontAlgn="base" hangingPunct="0">
              <a:spcBef>
                <a:spcPct val="0"/>
              </a:spcBef>
              <a:spcAft>
                <a:spcPct val="0"/>
              </a:spcAft>
              <a:defRPr sz="2400">
                <a:solidFill>
                  <a:schemeClr val="tx1"/>
                </a:solidFill>
                <a:latin typeface="Times New Roman" pitchFamily="18" charset="0"/>
              </a:defRPr>
            </a:lvl8pPr>
            <a:lvl9pPr marL="3886200" indent="-228600" algn="r" eaLnBrk="0" fontAlgn="base" hangingPunct="0">
              <a:spcBef>
                <a:spcPct val="0"/>
              </a:spcBef>
              <a:spcAft>
                <a:spcPct val="0"/>
              </a:spcAft>
              <a:defRPr sz="2400">
                <a:solidFill>
                  <a:schemeClr val="tx1"/>
                </a:solidFill>
                <a:latin typeface="Times New Roman" pitchFamily="18" charset="0"/>
              </a:defRPr>
            </a:lvl9pPr>
          </a:lstStyle>
          <a:p>
            <a:pPr algn="r" eaLnBrk="0" fontAlgn="base" hangingPunct="0">
              <a:spcBef>
                <a:spcPct val="0"/>
              </a:spcBef>
              <a:spcAft>
                <a:spcPct val="0"/>
              </a:spcAft>
            </a:pPr>
            <a:endParaRPr lang="en-GB" altLang="en-US">
              <a:solidFill>
                <a:srgbClr val="000000"/>
              </a:solidFill>
            </a:endParaRPr>
          </a:p>
        </p:txBody>
      </p:sp>
      <p:sp>
        <p:nvSpPr>
          <p:cNvPr id="2" name="Rectangle 3"/>
          <p:cNvSpPr txBox="1">
            <a:spLocks noChangeArrowheads="1"/>
          </p:cNvSpPr>
          <p:nvPr/>
        </p:nvSpPr>
        <p:spPr bwMode="auto">
          <a:xfrm>
            <a:off x="4572000" y="2286000"/>
            <a:ext cx="45720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457200" indent="-457200">
              <a:tabLst>
                <a:tab pos="487363" algn="l"/>
              </a:tabLst>
              <a:defRPr sz="2400">
                <a:solidFill>
                  <a:schemeClr val="tx1"/>
                </a:solidFill>
                <a:latin typeface="Times New Roman" pitchFamily="18" charset="0"/>
              </a:defRPr>
            </a:lvl1pPr>
            <a:lvl2pPr marL="742950" indent="-285750">
              <a:tabLst>
                <a:tab pos="487363" algn="l"/>
              </a:tabLst>
              <a:defRPr sz="2400">
                <a:solidFill>
                  <a:schemeClr val="tx1"/>
                </a:solidFill>
                <a:latin typeface="Times New Roman" pitchFamily="18" charset="0"/>
              </a:defRPr>
            </a:lvl2pPr>
            <a:lvl3pPr marL="1143000" indent="-228600">
              <a:tabLst>
                <a:tab pos="487363" algn="l"/>
              </a:tabLst>
              <a:defRPr sz="2400">
                <a:solidFill>
                  <a:schemeClr val="tx1"/>
                </a:solidFill>
                <a:latin typeface="Times New Roman" pitchFamily="18" charset="0"/>
              </a:defRPr>
            </a:lvl3pPr>
            <a:lvl4pPr marL="1600200" indent="-228600">
              <a:tabLst>
                <a:tab pos="487363" algn="l"/>
              </a:tabLst>
              <a:defRPr sz="2400">
                <a:solidFill>
                  <a:schemeClr val="tx1"/>
                </a:solidFill>
                <a:latin typeface="Times New Roman" pitchFamily="18" charset="0"/>
              </a:defRPr>
            </a:lvl4pPr>
            <a:lvl5pPr marL="2057400" indent="-228600">
              <a:tabLst>
                <a:tab pos="487363" algn="l"/>
              </a:tabLst>
              <a:defRPr sz="2400">
                <a:solidFill>
                  <a:schemeClr val="tx1"/>
                </a:solidFill>
                <a:latin typeface="Times New Roman" pitchFamily="18" charset="0"/>
              </a:defRPr>
            </a:lvl5pPr>
            <a:lvl6pPr marL="2514600" indent="-228600" algn="r" eaLnBrk="0" fontAlgn="base" hangingPunct="0">
              <a:spcBef>
                <a:spcPct val="0"/>
              </a:spcBef>
              <a:spcAft>
                <a:spcPct val="0"/>
              </a:spcAft>
              <a:tabLst>
                <a:tab pos="487363" algn="l"/>
              </a:tabLst>
              <a:defRPr sz="2400">
                <a:solidFill>
                  <a:schemeClr val="tx1"/>
                </a:solidFill>
                <a:latin typeface="Times New Roman" pitchFamily="18" charset="0"/>
              </a:defRPr>
            </a:lvl6pPr>
            <a:lvl7pPr marL="2971800" indent="-228600" algn="r" eaLnBrk="0" fontAlgn="base" hangingPunct="0">
              <a:spcBef>
                <a:spcPct val="0"/>
              </a:spcBef>
              <a:spcAft>
                <a:spcPct val="0"/>
              </a:spcAft>
              <a:tabLst>
                <a:tab pos="487363" algn="l"/>
              </a:tabLst>
              <a:defRPr sz="2400">
                <a:solidFill>
                  <a:schemeClr val="tx1"/>
                </a:solidFill>
                <a:latin typeface="Times New Roman" pitchFamily="18" charset="0"/>
              </a:defRPr>
            </a:lvl7pPr>
            <a:lvl8pPr marL="3429000" indent="-228600" algn="r" eaLnBrk="0" fontAlgn="base" hangingPunct="0">
              <a:spcBef>
                <a:spcPct val="0"/>
              </a:spcBef>
              <a:spcAft>
                <a:spcPct val="0"/>
              </a:spcAft>
              <a:tabLst>
                <a:tab pos="487363" algn="l"/>
              </a:tabLst>
              <a:defRPr sz="2400">
                <a:solidFill>
                  <a:schemeClr val="tx1"/>
                </a:solidFill>
                <a:latin typeface="Times New Roman" pitchFamily="18" charset="0"/>
              </a:defRPr>
            </a:lvl8pPr>
            <a:lvl9pPr marL="3886200" indent="-228600" algn="r" eaLnBrk="0" fontAlgn="base" hangingPunct="0">
              <a:spcBef>
                <a:spcPct val="0"/>
              </a:spcBef>
              <a:spcAft>
                <a:spcPct val="0"/>
              </a:spcAft>
              <a:tabLst>
                <a:tab pos="487363" algn="l"/>
              </a:tabLst>
              <a:defRPr sz="2400">
                <a:solidFill>
                  <a:schemeClr val="tx1"/>
                </a:solidFill>
                <a:latin typeface="Times New Roman" pitchFamily="18" charset="0"/>
              </a:defRPr>
            </a:lvl9pPr>
          </a:lstStyle>
          <a:p>
            <a:pPr eaLnBrk="0" fontAlgn="base" hangingPunct="0">
              <a:spcBef>
                <a:spcPct val="0"/>
              </a:spcBef>
              <a:spcAft>
                <a:spcPct val="0"/>
              </a:spcAft>
              <a:buClr>
                <a:srgbClr val="CCFFFF"/>
              </a:buClr>
              <a:buSzPct val="80000"/>
              <a:buFont typeface="Monotype Sorts" pitchFamily="2" charset="2"/>
              <a:buNone/>
            </a:pPr>
            <a:endParaRPr lang="en-GB" altLang="en-US" sz="2200" dirty="0">
              <a:solidFill>
                <a:srgbClr val="FFFFFF"/>
              </a:solidFill>
              <a:latin typeface="Arial" charset="0"/>
              <a:cs typeface="Times New Roman" pitchFamily="18" charset="0"/>
            </a:endParaRPr>
          </a:p>
          <a:p>
            <a:pPr eaLnBrk="0" fontAlgn="base" hangingPunct="0">
              <a:spcBef>
                <a:spcPct val="0"/>
              </a:spcBef>
              <a:spcAft>
                <a:spcPct val="0"/>
              </a:spcAft>
              <a:buClr>
                <a:srgbClr val="CCFFFF"/>
              </a:buClr>
              <a:buSzPct val="80000"/>
              <a:buFont typeface="Monotype Sorts" pitchFamily="2" charset="2"/>
              <a:buNone/>
            </a:pPr>
            <a:endParaRPr lang="en-GB" altLang="en-US" sz="2200" dirty="0">
              <a:solidFill>
                <a:srgbClr val="FFFFFF"/>
              </a:solidFill>
              <a:latin typeface="Arial" charset="0"/>
              <a:cs typeface="Times New Roman" pitchFamily="18" charset="0"/>
            </a:endParaRPr>
          </a:p>
          <a:p>
            <a:pPr eaLnBrk="0" fontAlgn="base" hangingPunct="0">
              <a:spcBef>
                <a:spcPct val="0"/>
              </a:spcBef>
              <a:spcAft>
                <a:spcPct val="0"/>
              </a:spcAft>
              <a:buClr>
                <a:srgbClr val="CCFFFF"/>
              </a:buClr>
              <a:buSzPct val="80000"/>
              <a:buFont typeface="Monotype Sorts" pitchFamily="2" charset="2"/>
              <a:buNone/>
            </a:pPr>
            <a:endParaRPr lang="en-GB" altLang="en-US" sz="2200" dirty="0">
              <a:solidFill>
                <a:srgbClr val="FFFFFF"/>
              </a:solidFill>
              <a:latin typeface="Arial" charset="0"/>
              <a:cs typeface="Times New Roman" pitchFamily="18" charset="0"/>
            </a:endParaRPr>
          </a:p>
          <a:p>
            <a:pPr eaLnBrk="0" fontAlgn="base" hangingPunct="0">
              <a:spcBef>
                <a:spcPct val="0"/>
              </a:spcBef>
              <a:spcAft>
                <a:spcPct val="0"/>
              </a:spcAft>
              <a:buClr>
                <a:srgbClr val="CCFFFF"/>
              </a:buClr>
              <a:buSzPct val="80000"/>
              <a:buFont typeface="Monotype Sorts" pitchFamily="2" charset="2"/>
              <a:buNone/>
            </a:pPr>
            <a:endParaRPr lang="en-GB" altLang="en-US" sz="2200" dirty="0">
              <a:solidFill>
                <a:srgbClr val="FFFFFF"/>
              </a:solidFill>
              <a:latin typeface="Arial" charset="0"/>
              <a:cs typeface="Times New Roman" pitchFamily="18" charset="0"/>
            </a:endParaRPr>
          </a:p>
          <a:p>
            <a:pPr eaLnBrk="0" fontAlgn="base" hangingPunct="0">
              <a:spcBef>
                <a:spcPct val="0"/>
              </a:spcBef>
              <a:spcAft>
                <a:spcPct val="0"/>
              </a:spcAft>
              <a:buClr>
                <a:srgbClr val="CCFFFF"/>
              </a:buClr>
              <a:buSzPct val="80000"/>
              <a:buFont typeface="Monotype Sorts" pitchFamily="2" charset="2"/>
              <a:buNone/>
            </a:pPr>
            <a:r>
              <a:rPr lang="en-GB" altLang="en-US" sz="2800" b="1" dirty="0">
                <a:solidFill>
                  <a:schemeClr val="accent1">
                    <a:lumMod val="60000"/>
                    <a:lumOff val="40000"/>
                  </a:schemeClr>
                </a:solidFill>
                <a:latin typeface="Arial" charset="0"/>
                <a:cs typeface="Times New Roman" pitchFamily="18" charset="0"/>
              </a:rPr>
              <a:t>The Pacific Institute</a:t>
            </a:r>
          </a:p>
          <a:p>
            <a:pPr eaLnBrk="0" fontAlgn="base" hangingPunct="0">
              <a:spcBef>
                <a:spcPct val="0"/>
              </a:spcBef>
              <a:spcAft>
                <a:spcPct val="0"/>
              </a:spcAft>
              <a:buClr>
                <a:srgbClr val="CCFFFF"/>
              </a:buClr>
              <a:buSzPct val="80000"/>
              <a:buFont typeface="Monotype Sorts" pitchFamily="2" charset="2"/>
              <a:buNone/>
            </a:pPr>
            <a:endParaRPr lang="en-GB" altLang="en-US" sz="2200" dirty="0">
              <a:solidFill>
                <a:srgbClr val="FFFFFF"/>
              </a:solidFill>
              <a:latin typeface="Arial" charset="0"/>
              <a:cs typeface="Times New Roman" pitchFamily="18" charset="0"/>
            </a:endParaRPr>
          </a:p>
          <a:p>
            <a:pPr eaLnBrk="0" fontAlgn="base" hangingPunct="0">
              <a:spcBef>
                <a:spcPct val="0"/>
              </a:spcBef>
              <a:spcAft>
                <a:spcPct val="0"/>
              </a:spcAft>
              <a:buClr>
                <a:srgbClr val="CCFFFF"/>
              </a:buClr>
              <a:buSzPct val="80000"/>
              <a:buFont typeface="Monotype Sorts" pitchFamily="2" charset="2"/>
              <a:buNone/>
            </a:pPr>
            <a:r>
              <a:rPr lang="en-GB" altLang="en-US" sz="2200" dirty="0">
                <a:solidFill>
                  <a:srgbClr val="FFFFFF"/>
                </a:solidFill>
                <a:latin typeface="Arial" charset="0"/>
                <a:cs typeface="Times New Roman" pitchFamily="18" charset="0"/>
                <a:hlinkClick r:id="rId3"/>
              </a:rPr>
              <a:t>www.pacinst.com</a:t>
            </a:r>
            <a:endParaRPr lang="en-GB" altLang="en-US" sz="2200" dirty="0">
              <a:solidFill>
                <a:srgbClr val="FFFFFF"/>
              </a:solidFill>
              <a:latin typeface="Arial" charset="0"/>
              <a:cs typeface="Times New Roman" pitchFamily="18" charset="0"/>
            </a:endParaRPr>
          </a:p>
          <a:p>
            <a:pPr eaLnBrk="0" fontAlgn="base" hangingPunct="0">
              <a:spcBef>
                <a:spcPct val="0"/>
              </a:spcBef>
              <a:spcAft>
                <a:spcPct val="0"/>
              </a:spcAft>
              <a:buClr>
                <a:srgbClr val="CCFFFF"/>
              </a:buClr>
              <a:buSzPct val="80000"/>
              <a:buFont typeface="Monotype Sorts" pitchFamily="2" charset="2"/>
              <a:buNone/>
            </a:pPr>
            <a:endParaRPr lang="en-GB" altLang="en-US" sz="2200" dirty="0">
              <a:solidFill>
                <a:srgbClr val="FFFFFF"/>
              </a:solidFill>
              <a:latin typeface="Arial" charset="0"/>
              <a:cs typeface="Times New Roman" pitchFamily="18" charset="0"/>
            </a:endParaRPr>
          </a:p>
          <a:p>
            <a:pPr eaLnBrk="0" fontAlgn="base" hangingPunct="0">
              <a:spcBef>
                <a:spcPct val="0"/>
              </a:spcBef>
              <a:spcAft>
                <a:spcPct val="0"/>
              </a:spcAft>
              <a:buClr>
                <a:srgbClr val="CCFFFF"/>
              </a:buClr>
              <a:buSzPct val="80000"/>
              <a:buFont typeface="Monotype Sorts" pitchFamily="2" charset="2"/>
              <a:buNone/>
            </a:pPr>
            <a:r>
              <a:rPr lang="en-GB" altLang="en-US" sz="2200" i="1" dirty="0">
                <a:solidFill>
                  <a:srgbClr val="FFFFFF"/>
                </a:solidFill>
                <a:latin typeface="Arial" charset="0"/>
                <a:cs typeface="Times New Roman" pitchFamily="18" charset="0"/>
              </a:rPr>
              <a:t>Think tank </a:t>
            </a:r>
            <a:r>
              <a:rPr lang="en-GB" altLang="en-US" sz="2200" dirty="0" err="1">
                <a:solidFill>
                  <a:srgbClr val="FFFFFF"/>
                </a:solidFill>
                <a:latin typeface="Arial" charset="0"/>
                <a:cs typeface="Times New Roman" pitchFamily="18" charset="0"/>
              </a:rPr>
              <a:t>sobre</a:t>
            </a:r>
            <a:r>
              <a:rPr lang="en-GB" altLang="en-US" sz="2200" dirty="0">
                <a:solidFill>
                  <a:srgbClr val="FFFFFF"/>
                </a:solidFill>
                <a:latin typeface="Arial" charset="0"/>
                <a:cs typeface="Times New Roman" pitchFamily="18" charset="0"/>
              </a:rPr>
              <a:t> </a:t>
            </a:r>
            <a:r>
              <a:rPr lang="en-GB" altLang="en-US" sz="2200" dirty="0" err="1">
                <a:solidFill>
                  <a:srgbClr val="FFFFFF"/>
                </a:solidFill>
                <a:latin typeface="Arial" charset="0"/>
                <a:cs typeface="Times New Roman" pitchFamily="18" charset="0"/>
              </a:rPr>
              <a:t>eficiencia</a:t>
            </a:r>
            <a:r>
              <a:rPr lang="en-GB" altLang="en-US" sz="2200" dirty="0">
                <a:solidFill>
                  <a:srgbClr val="FFFFFF"/>
                </a:solidFill>
                <a:latin typeface="Arial" charset="0"/>
                <a:cs typeface="Times New Roman" pitchFamily="18" charset="0"/>
              </a:rPr>
              <a:t>, </a:t>
            </a:r>
            <a:r>
              <a:rPr lang="en-GB" altLang="en-US" sz="2200" dirty="0" err="1">
                <a:solidFill>
                  <a:srgbClr val="FFFFFF"/>
                </a:solidFill>
                <a:latin typeface="Arial" charset="0"/>
                <a:cs typeface="Times New Roman" pitchFamily="18" charset="0"/>
              </a:rPr>
              <a:t>economía</a:t>
            </a:r>
            <a:r>
              <a:rPr lang="en-GB" altLang="en-US" sz="2200" dirty="0">
                <a:solidFill>
                  <a:srgbClr val="FFFFFF"/>
                </a:solidFill>
                <a:latin typeface="Arial" charset="0"/>
                <a:cs typeface="Times New Roman" pitchFamily="18" charset="0"/>
              </a:rPr>
              <a:t>, y </a:t>
            </a:r>
            <a:r>
              <a:rPr lang="en-GB" altLang="en-US" sz="2200" dirty="0" err="1">
                <a:solidFill>
                  <a:srgbClr val="FFFFFF"/>
                </a:solidFill>
                <a:latin typeface="Arial" charset="0"/>
                <a:cs typeface="Times New Roman" pitchFamily="18" charset="0"/>
              </a:rPr>
              <a:t>política</a:t>
            </a:r>
            <a:r>
              <a:rPr lang="en-GB" altLang="en-US" sz="2200" dirty="0">
                <a:solidFill>
                  <a:srgbClr val="FFFFFF"/>
                </a:solidFill>
                <a:latin typeface="Arial" charset="0"/>
                <a:cs typeface="Times New Roman" pitchFamily="18" charset="0"/>
              </a:rPr>
              <a:t> del </a:t>
            </a:r>
            <a:r>
              <a:rPr lang="en-GB" altLang="en-US" sz="2200" dirty="0" err="1">
                <a:solidFill>
                  <a:srgbClr val="FFFFFF"/>
                </a:solidFill>
                <a:latin typeface="Arial" charset="0"/>
                <a:cs typeface="Times New Roman" pitchFamily="18" charset="0"/>
              </a:rPr>
              <a:t>agua</a:t>
            </a:r>
            <a:r>
              <a:rPr lang="en-GB" altLang="en-US" sz="2200" dirty="0">
                <a:solidFill>
                  <a:srgbClr val="FFFFFF"/>
                </a:solidFill>
                <a:latin typeface="Arial" charset="0"/>
                <a:cs typeface="Times New Roman" pitchFamily="18" charset="0"/>
              </a:rPr>
              <a:t>. </a:t>
            </a:r>
            <a:r>
              <a:rPr lang="en-GB" altLang="en-US" sz="2200" dirty="0" err="1">
                <a:solidFill>
                  <a:srgbClr val="FFFFFF"/>
                </a:solidFill>
                <a:latin typeface="Arial" charset="0"/>
                <a:cs typeface="Times New Roman" pitchFamily="18" charset="0"/>
              </a:rPr>
              <a:t>Enfocado</a:t>
            </a:r>
            <a:r>
              <a:rPr lang="en-GB" altLang="en-US" sz="2200" dirty="0">
                <a:solidFill>
                  <a:srgbClr val="FFFFFF"/>
                </a:solidFill>
                <a:latin typeface="Arial" charset="0"/>
                <a:cs typeface="Times New Roman" pitchFamily="18" charset="0"/>
              </a:rPr>
              <a:t> </a:t>
            </a:r>
            <a:r>
              <a:rPr lang="en-GB" altLang="en-US" sz="2200" dirty="0" err="1">
                <a:solidFill>
                  <a:srgbClr val="FFFFFF"/>
                </a:solidFill>
                <a:latin typeface="Arial" charset="0"/>
                <a:cs typeface="Times New Roman" pitchFamily="18" charset="0"/>
              </a:rPr>
              <a:t>en</a:t>
            </a:r>
            <a:r>
              <a:rPr lang="en-GB" altLang="en-US" sz="2200" dirty="0">
                <a:solidFill>
                  <a:srgbClr val="FFFFFF"/>
                </a:solidFill>
                <a:latin typeface="Arial" charset="0"/>
                <a:cs typeface="Times New Roman" pitchFamily="18" charset="0"/>
              </a:rPr>
              <a:t> California con gran </a:t>
            </a:r>
            <a:r>
              <a:rPr lang="en-GB" altLang="en-US" sz="2200" dirty="0" err="1">
                <a:solidFill>
                  <a:srgbClr val="FFFFFF"/>
                </a:solidFill>
                <a:latin typeface="Arial" charset="0"/>
                <a:cs typeface="Times New Roman" pitchFamily="18" charset="0"/>
              </a:rPr>
              <a:t>aplicación</a:t>
            </a:r>
            <a:r>
              <a:rPr lang="en-GB" altLang="en-US" sz="2200" dirty="0">
                <a:solidFill>
                  <a:srgbClr val="FFFFFF"/>
                </a:solidFill>
                <a:latin typeface="Arial" charset="0"/>
                <a:cs typeface="Times New Roman" pitchFamily="18" charset="0"/>
              </a:rPr>
              <a:t> a </a:t>
            </a:r>
            <a:r>
              <a:rPr lang="en-GB" altLang="en-US" sz="2200" dirty="0" err="1">
                <a:solidFill>
                  <a:srgbClr val="FFFFFF"/>
                </a:solidFill>
                <a:latin typeface="Arial" charset="0"/>
                <a:cs typeface="Times New Roman" pitchFamily="18" charset="0"/>
              </a:rPr>
              <a:t>nivel</a:t>
            </a:r>
            <a:r>
              <a:rPr lang="en-GB" altLang="en-US" sz="2200" dirty="0">
                <a:solidFill>
                  <a:srgbClr val="FFFFFF"/>
                </a:solidFill>
                <a:latin typeface="Arial" charset="0"/>
                <a:cs typeface="Times New Roman" pitchFamily="18" charset="0"/>
              </a:rPr>
              <a:t> </a:t>
            </a:r>
            <a:r>
              <a:rPr lang="en-GB" altLang="en-US" sz="2200" dirty="0" err="1">
                <a:solidFill>
                  <a:srgbClr val="FFFFFF"/>
                </a:solidFill>
                <a:latin typeface="Arial" charset="0"/>
                <a:cs typeface="Times New Roman" pitchFamily="18" charset="0"/>
              </a:rPr>
              <a:t>mundial</a:t>
            </a:r>
            <a:r>
              <a:rPr lang="en-GB" altLang="en-US" sz="2200" dirty="0">
                <a:solidFill>
                  <a:srgbClr val="FFFFFF"/>
                </a:solidFill>
                <a:latin typeface="Arial" charset="0"/>
                <a:cs typeface="Times New Roman" pitchFamily="18" charset="0"/>
              </a:rPr>
              <a:t>.</a:t>
            </a:r>
          </a:p>
          <a:p>
            <a:pPr eaLnBrk="0" fontAlgn="base" hangingPunct="0">
              <a:spcBef>
                <a:spcPct val="0"/>
              </a:spcBef>
              <a:spcAft>
                <a:spcPct val="0"/>
              </a:spcAft>
              <a:buClr>
                <a:srgbClr val="CCFFFF"/>
              </a:buClr>
              <a:buSzPct val="80000"/>
              <a:buFont typeface="Monotype Sorts" pitchFamily="2" charset="2"/>
              <a:buNone/>
            </a:pPr>
            <a:endParaRPr lang="en-GB" altLang="en-US" sz="2200" dirty="0">
              <a:solidFill>
                <a:srgbClr val="FFFFFF"/>
              </a:solidFill>
              <a:latin typeface="Arial" charset="0"/>
              <a:cs typeface="Times New Roman" pitchFamily="18" charset="0"/>
            </a:endParaRPr>
          </a:p>
          <a:p>
            <a:pPr eaLnBrk="0" fontAlgn="base" hangingPunct="0">
              <a:spcBef>
                <a:spcPct val="0"/>
              </a:spcBef>
              <a:spcAft>
                <a:spcPct val="0"/>
              </a:spcAft>
              <a:buClr>
                <a:srgbClr val="CCFFFF"/>
              </a:buClr>
              <a:buSzPct val="80000"/>
              <a:buFont typeface="Monotype Sorts" pitchFamily="2" charset="2"/>
              <a:buNone/>
            </a:pPr>
            <a:r>
              <a:rPr lang="en-GB" altLang="en-US" sz="2200" dirty="0" err="1">
                <a:solidFill>
                  <a:srgbClr val="FFFFFF"/>
                </a:solidFill>
                <a:latin typeface="Arial" charset="0"/>
                <a:cs typeface="Times New Roman" pitchFamily="18" charset="0"/>
              </a:rPr>
              <a:t>Publicaciones</a:t>
            </a:r>
            <a:r>
              <a:rPr lang="en-GB" altLang="en-US" sz="2200" dirty="0">
                <a:solidFill>
                  <a:srgbClr val="FFFFFF"/>
                </a:solidFill>
                <a:latin typeface="Arial" charset="0"/>
                <a:cs typeface="Times New Roman" pitchFamily="18" charset="0"/>
              </a:rPr>
              <a:t> </a:t>
            </a:r>
            <a:r>
              <a:rPr lang="en-GB" altLang="en-US" sz="2200" dirty="0" err="1">
                <a:solidFill>
                  <a:srgbClr val="FFFFFF"/>
                </a:solidFill>
                <a:latin typeface="Arial" charset="0"/>
                <a:cs typeface="Times New Roman" pitchFamily="18" charset="0"/>
              </a:rPr>
              <a:t>excelentes</a:t>
            </a:r>
            <a:r>
              <a:rPr lang="en-GB" altLang="en-US" sz="2200" dirty="0">
                <a:solidFill>
                  <a:srgbClr val="FFFFFF"/>
                </a:solidFill>
                <a:latin typeface="Arial" charset="0"/>
                <a:cs typeface="Times New Roman" pitchFamily="18" charset="0"/>
              </a:rPr>
              <a:t>…</a:t>
            </a:r>
          </a:p>
          <a:p>
            <a:pPr eaLnBrk="0" fontAlgn="base" hangingPunct="0">
              <a:spcBef>
                <a:spcPct val="0"/>
              </a:spcBef>
              <a:spcAft>
                <a:spcPct val="0"/>
              </a:spcAft>
              <a:buClr>
                <a:srgbClr val="CCFFFF"/>
              </a:buClr>
              <a:buSzPct val="80000"/>
              <a:buFont typeface="Monotype Sorts" pitchFamily="2" charset="2"/>
              <a:buNone/>
            </a:pPr>
            <a:endParaRPr lang="en-GB" altLang="en-US" sz="2200" dirty="0">
              <a:solidFill>
                <a:srgbClr val="FFFFFF"/>
              </a:solidFill>
              <a:latin typeface="Arial" charset="0"/>
              <a:cs typeface="Times New Roman" pitchFamily="18" charset="0"/>
            </a:endParaRPr>
          </a:p>
          <a:p>
            <a:pPr eaLnBrk="0" fontAlgn="base" hangingPunct="0">
              <a:spcBef>
                <a:spcPct val="0"/>
              </a:spcBef>
              <a:spcAft>
                <a:spcPct val="0"/>
              </a:spcAft>
              <a:buClr>
                <a:srgbClr val="CCFFFF"/>
              </a:buClr>
              <a:buSzPct val="80000"/>
              <a:buFont typeface="Monotype Sorts" pitchFamily="2" charset="2"/>
              <a:buNone/>
            </a:pPr>
            <a:r>
              <a:rPr lang="en-GB" altLang="en-US" sz="2200" i="1" dirty="0">
                <a:solidFill>
                  <a:srgbClr val="FFFFFF"/>
                </a:solidFill>
                <a:latin typeface="Arial" charset="0"/>
                <a:cs typeface="Times New Roman" pitchFamily="18" charset="0"/>
              </a:rPr>
              <a:t>Water Scarcity &amp; Climate Change: Growing Risks for Businesses &amp; investors</a:t>
            </a:r>
          </a:p>
          <a:p>
            <a:pPr eaLnBrk="0" fontAlgn="base" hangingPunct="0">
              <a:spcBef>
                <a:spcPct val="0"/>
              </a:spcBef>
              <a:spcAft>
                <a:spcPct val="0"/>
              </a:spcAft>
              <a:buClr>
                <a:srgbClr val="CCFFFF"/>
              </a:buClr>
              <a:buSzPct val="80000"/>
              <a:buFont typeface="Monotype Sorts" pitchFamily="2" charset="2"/>
              <a:buNone/>
            </a:pPr>
            <a:endParaRPr lang="en-GB" altLang="en-US" sz="2200" dirty="0">
              <a:solidFill>
                <a:srgbClr val="FFFFFF"/>
              </a:solidFill>
              <a:latin typeface="Arial" charset="0"/>
              <a:cs typeface="Times New Roman" pitchFamily="18" charset="0"/>
            </a:endParaRPr>
          </a:p>
          <a:p>
            <a:pPr eaLnBrk="0" fontAlgn="base" hangingPunct="0">
              <a:spcBef>
                <a:spcPct val="0"/>
              </a:spcBef>
              <a:spcAft>
                <a:spcPct val="0"/>
              </a:spcAft>
              <a:buClr>
                <a:srgbClr val="CCFFFF"/>
              </a:buClr>
              <a:buSzPct val="80000"/>
              <a:buFont typeface="Monotype Sorts" pitchFamily="2" charset="2"/>
              <a:buNone/>
            </a:pPr>
            <a:r>
              <a:rPr lang="en-GB" altLang="en-US" sz="2200" dirty="0" err="1">
                <a:solidFill>
                  <a:srgbClr val="FFFFFF"/>
                </a:solidFill>
                <a:latin typeface="Arial" charset="0"/>
                <a:cs typeface="Times New Roman" pitchFamily="18" charset="0"/>
              </a:rPr>
              <a:t>Dr.</a:t>
            </a:r>
            <a:r>
              <a:rPr lang="en-GB" altLang="en-US" sz="2200" dirty="0">
                <a:solidFill>
                  <a:srgbClr val="FFFFFF"/>
                </a:solidFill>
                <a:latin typeface="Arial" charset="0"/>
                <a:cs typeface="Times New Roman" pitchFamily="18" charset="0"/>
              </a:rPr>
              <a:t> Peter </a:t>
            </a:r>
            <a:r>
              <a:rPr lang="en-GB" altLang="en-US" sz="2200" dirty="0" err="1">
                <a:solidFill>
                  <a:srgbClr val="FFFFFF"/>
                </a:solidFill>
                <a:latin typeface="Arial" charset="0"/>
                <a:cs typeface="Times New Roman" pitchFamily="18" charset="0"/>
              </a:rPr>
              <a:t>Gleick</a:t>
            </a:r>
            <a:r>
              <a:rPr lang="en-GB" altLang="en-US" sz="2200" dirty="0">
                <a:solidFill>
                  <a:srgbClr val="FFFFFF"/>
                </a:solidFill>
                <a:latin typeface="Arial" charset="0"/>
                <a:cs typeface="Times New Roman" pitchFamily="18" charset="0"/>
              </a:rPr>
              <a:t> </a:t>
            </a:r>
            <a:r>
              <a:rPr lang="en-GB" altLang="en-US" sz="2200" dirty="0" err="1">
                <a:solidFill>
                  <a:srgbClr val="FFFFFF"/>
                </a:solidFill>
                <a:latin typeface="Arial" charset="0"/>
                <a:cs typeface="Times New Roman" pitchFamily="18" charset="0"/>
              </a:rPr>
              <a:t>es</a:t>
            </a:r>
            <a:r>
              <a:rPr lang="en-GB" altLang="en-US" sz="2200" dirty="0">
                <a:solidFill>
                  <a:srgbClr val="FFFFFF"/>
                </a:solidFill>
                <a:latin typeface="Arial" charset="0"/>
                <a:cs typeface="Times New Roman" pitchFamily="18" charset="0"/>
              </a:rPr>
              <a:t> Dir. emeritus </a:t>
            </a:r>
            <a:endParaRPr lang="en-GB" altLang="en-US" dirty="0">
              <a:solidFill>
                <a:srgbClr val="FFFFFF"/>
              </a:solidFill>
              <a:latin typeface="Arial" charset="0"/>
              <a:cs typeface="Times New Roman" pitchFamily="18" charset="0"/>
            </a:endParaRPr>
          </a:p>
        </p:txBody>
      </p:sp>
      <p:sp>
        <p:nvSpPr>
          <p:cNvPr id="16393" name="Rectangle 18"/>
          <p:cNvSpPr>
            <a:spLocks noChangeArrowheads="1"/>
          </p:cNvSpPr>
          <p:nvPr/>
        </p:nvSpPr>
        <p:spPr bwMode="auto">
          <a:xfrm>
            <a:off x="533400" y="3200400"/>
            <a:ext cx="1371600" cy="457200"/>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r" eaLnBrk="0" fontAlgn="base" hangingPunct="0">
              <a:spcBef>
                <a:spcPct val="0"/>
              </a:spcBef>
              <a:spcAft>
                <a:spcPct val="0"/>
              </a:spcAft>
              <a:defRPr sz="2400">
                <a:solidFill>
                  <a:schemeClr val="tx1"/>
                </a:solidFill>
                <a:latin typeface="Times New Roman" pitchFamily="18" charset="0"/>
              </a:defRPr>
            </a:lvl6pPr>
            <a:lvl7pPr marL="2971800" indent="-228600" algn="r" eaLnBrk="0" fontAlgn="base" hangingPunct="0">
              <a:spcBef>
                <a:spcPct val="0"/>
              </a:spcBef>
              <a:spcAft>
                <a:spcPct val="0"/>
              </a:spcAft>
              <a:defRPr sz="2400">
                <a:solidFill>
                  <a:schemeClr val="tx1"/>
                </a:solidFill>
                <a:latin typeface="Times New Roman" pitchFamily="18" charset="0"/>
              </a:defRPr>
            </a:lvl7pPr>
            <a:lvl8pPr marL="3429000" indent="-228600" algn="r" eaLnBrk="0" fontAlgn="base" hangingPunct="0">
              <a:spcBef>
                <a:spcPct val="0"/>
              </a:spcBef>
              <a:spcAft>
                <a:spcPct val="0"/>
              </a:spcAft>
              <a:defRPr sz="2400">
                <a:solidFill>
                  <a:schemeClr val="tx1"/>
                </a:solidFill>
                <a:latin typeface="Times New Roman" pitchFamily="18" charset="0"/>
              </a:defRPr>
            </a:lvl8pPr>
            <a:lvl9pPr marL="3886200" indent="-228600" algn="r" eaLnBrk="0" fontAlgn="base" hangingPunct="0">
              <a:spcBef>
                <a:spcPct val="0"/>
              </a:spcBef>
              <a:spcAft>
                <a:spcPct val="0"/>
              </a:spcAft>
              <a:defRPr sz="2400">
                <a:solidFill>
                  <a:schemeClr val="tx1"/>
                </a:solidFill>
                <a:latin typeface="Times New Roman" pitchFamily="18" charset="0"/>
              </a:defRPr>
            </a:lvl9pPr>
          </a:lstStyle>
          <a:p>
            <a:pPr algn="r" eaLnBrk="0" fontAlgn="base" hangingPunct="0">
              <a:spcBef>
                <a:spcPct val="0"/>
              </a:spcBef>
              <a:spcAft>
                <a:spcPct val="0"/>
              </a:spcAft>
            </a:pPr>
            <a:endParaRPr lang="en-GB" altLang="en-US">
              <a:solidFill>
                <a:srgbClr val="000000"/>
              </a:solidFill>
            </a:endParaRPr>
          </a:p>
        </p:txBody>
      </p:sp>
      <p:sp>
        <p:nvSpPr>
          <p:cNvPr id="16394" name="Text Box 17"/>
          <p:cNvSpPr txBox="1">
            <a:spLocks noChangeArrowheads="1"/>
          </p:cNvSpPr>
          <p:nvPr/>
        </p:nvSpPr>
        <p:spPr bwMode="auto">
          <a:xfrm>
            <a:off x="2643188" y="3230563"/>
            <a:ext cx="1143000"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r" eaLnBrk="0" fontAlgn="base" hangingPunct="0">
              <a:spcBef>
                <a:spcPct val="0"/>
              </a:spcBef>
              <a:spcAft>
                <a:spcPct val="0"/>
              </a:spcAft>
              <a:defRPr sz="2400">
                <a:solidFill>
                  <a:schemeClr val="tx1"/>
                </a:solidFill>
                <a:latin typeface="Times New Roman" pitchFamily="18" charset="0"/>
              </a:defRPr>
            </a:lvl6pPr>
            <a:lvl7pPr marL="2971800" indent="-228600" algn="r" eaLnBrk="0" fontAlgn="base" hangingPunct="0">
              <a:spcBef>
                <a:spcPct val="0"/>
              </a:spcBef>
              <a:spcAft>
                <a:spcPct val="0"/>
              </a:spcAft>
              <a:defRPr sz="2400">
                <a:solidFill>
                  <a:schemeClr val="tx1"/>
                </a:solidFill>
                <a:latin typeface="Times New Roman" pitchFamily="18" charset="0"/>
              </a:defRPr>
            </a:lvl7pPr>
            <a:lvl8pPr marL="3429000" indent="-228600" algn="r" eaLnBrk="0" fontAlgn="base" hangingPunct="0">
              <a:spcBef>
                <a:spcPct val="0"/>
              </a:spcBef>
              <a:spcAft>
                <a:spcPct val="0"/>
              </a:spcAft>
              <a:defRPr sz="2400">
                <a:solidFill>
                  <a:schemeClr val="tx1"/>
                </a:solidFill>
                <a:latin typeface="Times New Roman" pitchFamily="18" charset="0"/>
              </a:defRPr>
            </a:lvl8pPr>
            <a:lvl9pPr marL="3886200" indent="-228600" algn="r" eaLnBrk="0" fontAlgn="base" hangingPunct="0">
              <a:spcBef>
                <a:spcPct val="0"/>
              </a:spcBef>
              <a:spcAft>
                <a:spcPct val="0"/>
              </a:spcAft>
              <a:defRPr sz="2400">
                <a:solidFill>
                  <a:schemeClr val="tx1"/>
                </a:solidFill>
                <a:latin typeface="Times New Roman" pitchFamily="18" charset="0"/>
              </a:defRPr>
            </a:lvl9pPr>
          </a:lstStyle>
          <a:p>
            <a:pPr eaLnBrk="0" fontAlgn="base" hangingPunct="0">
              <a:spcBef>
                <a:spcPct val="50000"/>
              </a:spcBef>
              <a:spcAft>
                <a:spcPct val="0"/>
              </a:spcAft>
            </a:pPr>
            <a:r>
              <a:rPr lang="it-IT" altLang="en-US" sz="2200">
                <a:solidFill>
                  <a:srgbClr val="66CCFF"/>
                </a:solidFill>
                <a:latin typeface="Arial" charset="0"/>
              </a:rPr>
              <a:t>TRADE</a:t>
            </a:r>
            <a:endParaRPr lang="it-IT" altLang="en-US">
              <a:solidFill>
                <a:srgbClr val="FFFFFF"/>
              </a:solidFill>
            </a:endParaRPr>
          </a:p>
        </p:txBody>
      </p:sp>
      <p:pic>
        <p:nvPicPr>
          <p:cNvPr id="16395" name="Picture 3" descr="C:\Users\Arjen en  Danielle\Arjen-backup werk Mar08\18 Images etc\b Photos\Photos other\globe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 y="1714500"/>
            <a:ext cx="3429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2"/>
          <p:cNvSpPr>
            <a:spLocks noChangeArrowheads="1"/>
          </p:cNvSpPr>
          <p:nvPr/>
        </p:nvSpPr>
        <p:spPr bwMode="auto">
          <a:xfrm>
            <a:off x="395288" y="0"/>
            <a:ext cx="8367712"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r" eaLnBrk="0" fontAlgn="base" hangingPunct="0">
              <a:spcBef>
                <a:spcPct val="0"/>
              </a:spcBef>
              <a:spcAft>
                <a:spcPct val="0"/>
              </a:spcAft>
              <a:defRPr sz="2400">
                <a:solidFill>
                  <a:schemeClr val="tx1"/>
                </a:solidFill>
                <a:latin typeface="Times New Roman" pitchFamily="18" charset="0"/>
              </a:defRPr>
            </a:lvl6pPr>
            <a:lvl7pPr marL="2971800" indent="-228600" algn="r" eaLnBrk="0" fontAlgn="base" hangingPunct="0">
              <a:spcBef>
                <a:spcPct val="0"/>
              </a:spcBef>
              <a:spcAft>
                <a:spcPct val="0"/>
              </a:spcAft>
              <a:defRPr sz="2400">
                <a:solidFill>
                  <a:schemeClr val="tx1"/>
                </a:solidFill>
                <a:latin typeface="Times New Roman" pitchFamily="18" charset="0"/>
              </a:defRPr>
            </a:lvl7pPr>
            <a:lvl8pPr marL="3429000" indent="-228600" algn="r" eaLnBrk="0" fontAlgn="base" hangingPunct="0">
              <a:spcBef>
                <a:spcPct val="0"/>
              </a:spcBef>
              <a:spcAft>
                <a:spcPct val="0"/>
              </a:spcAft>
              <a:defRPr sz="2400">
                <a:solidFill>
                  <a:schemeClr val="tx1"/>
                </a:solidFill>
                <a:latin typeface="Times New Roman" pitchFamily="18" charset="0"/>
              </a:defRPr>
            </a:lvl8pPr>
            <a:lvl9pPr marL="3886200" indent="-228600" algn="r" eaLnBrk="0" fontAlgn="base" hangingPunct="0">
              <a:spcBef>
                <a:spcPct val="0"/>
              </a:spcBef>
              <a:spcAft>
                <a:spcPct val="0"/>
              </a:spcAft>
              <a:defRPr sz="2400">
                <a:solidFill>
                  <a:schemeClr val="tx1"/>
                </a:solidFill>
                <a:latin typeface="Times New Roman" pitchFamily="18" charset="0"/>
              </a:defRPr>
            </a:lvl9pPr>
          </a:lstStyle>
          <a:p>
            <a:pPr eaLnBrk="0" fontAlgn="base" hangingPunct="0">
              <a:spcBef>
                <a:spcPct val="0"/>
              </a:spcBef>
              <a:spcAft>
                <a:spcPct val="0"/>
              </a:spcAft>
            </a:pPr>
            <a:r>
              <a:rPr lang="en-GB" altLang="en-US" sz="3200" dirty="0">
                <a:solidFill>
                  <a:srgbClr val="66CCFF"/>
                </a:solidFill>
                <a:latin typeface="Arial" charset="0"/>
              </a:rPr>
              <a:t>RECURSOS</a:t>
            </a:r>
            <a:endParaRPr lang="en-GB" altLang="en-US" sz="3200" dirty="0">
              <a:solidFill>
                <a:srgbClr val="FFFFFF"/>
              </a:solidFill>
              <a:latin typeface="Arial" charset="0"/>
            </a:endParaRPr>
          </a:p>
        </p:txBody>
      </p:sp>
      <p:pic>
        <p:nvPicPr>
          <p:cNvPr id="8" name="Picture 2" descr="logo - Copy.png"/>
          <p:cNvPicPr>
            <a:picLocks noChangeAspect="1" noChangeArrowheads="1"/>
          </p:cNvPicPr>
          <p:nvPr/>
        </p:nvPicPr>
        <p:blipFill rotWithShape="1">
          <a:blip r:embed="rId5" cstate="print">
            <a:clrChange>
              <a:clrFrom>
                <a:srgbClr val="FFFEFD"/>
              </a:clrFrom>
              <a:clrTo>
                <a:srgbClr val="FFFEFD">
                  <a:alpha val="0"/>
                </a:srgbClr>
              </a:clrTo>
            </a:clrChange>
            <a:extLst>
              <a:ext uri="{28A0092B-C50C-407E-A947-70E740481C1C}">
                <a14:useLocalDpi xmlns:a14="http://schemas.microsoft.com/office/drawing/2010/main" val="0"/>
              </a:ext>
            </a:extLst>
          </a:blip>
          <a:srcRect b="31227"/>
          <a:stretch/>
        </p:blipFill>
        <p:spPr bwMode="auto">
          <a:xfrm>
            <a:off x="660502" y="6277316"/>
            <a:ext cx="2488996" cy="3273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5137366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utoUpdateAnimBg="0"/>
    </p:bld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969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229725" cy="6943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6953565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6162" name="Rectangle 2"/>
          <p:cNvSpPr>
            <a:spLocks noChangeArrowheads="1"/>
          </p:cNvSpPr>
          <p:nvPr/>
        </p:nvSpPr>
        <p:spPr bwMode="auto">
          <a:xfrm>
            <a:off x="500268" y="483778"/>
            <a:ext cx="8307387"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r" eaLnBrk="0" fontAlgn="base" hangingPunct="0">
              <a:spcBef>
                <a:spcPct val="0"/>
              </a:spcBef>
              <a:spcAft>
                <a:spcPct val="0"/>
              </a:spcAft>
              <a:defRPr sz="2400">
                <a:solidFill>
                  <a:schemeClr val="tx1"/>
                </a:solidFill>
                <a:latin typeface="Times New Roman" pitchFamily="18" charset="0"/>
              </a:defRPr>
            </a:lvl6pPr>
            <a:lvl7pPr marL="2971800" indent="-228600" algn="r" eaLnBrk="0" fontAlgn="base" hangingPunct="0">
              <a:spcBef>
                <a:spcPct val="0"/>
              </a:spcBef>
              <a:spcAft>
                <a:spcPct val="0"/>
              </a:spcAft>
              <a:defRPr sz="2400">
                <a:solidFill>
                  <a:schemeClr val="tx1"/>
                </a:solidFill>
                <a:latin typeface="Times New Roman" pitchFamily="18" charset="0"/>
              </a:defRPr>
            </a:lvl7pPr>
            <a:lvl8pPr marL="3429000" indent="-228600" algn="r" eaLnBrk="0" fontAlgn="base" hangingPunct="0">
              <a:spcBef>
                <a:spcPct val="0"/>
              </a:spcBef>
              <a:spcAft>
                <a:spcPct val="0"/>
              </a:spcAft>
              <a:defRPr sz="2400">
                <a:solidFill>
                  <a:schemeClr val="tx1"/>
                </a:solidFill>
                <a:latin typeface="Times New Roman" pitchFamily="18" charset="0"/>
              </a:defRPr>
            </a:lvl8pPr>
            <a:lvl9pPr marL="3886200" indent="-228600" algn="r" eaLnBrk="0" fontAlgn="base" hangingPunct="0">
              <a:spcBef>
                <a:spcPct val="0"/>
              </a:spcBef>
              <a:spcAft>
                <a:spcPct val="0"/>
              </a:spcAft>
              <a:defRPr sz="2400">
                <a:solidFill>
                  <a:schemeClr val="tx1"/>
                </a:solidFill>
                <a:latin typeface="Times New Roman" pitchFamily="18" charset="0"/>
              </a:defRPr>
            </a:lvl9pPr>
          </a:lstStyle>
          <a:p>
            <a:pPr eaLnBrk="0" fontAlgn="base" hangingPunct="0">
              <a:lnSpc>
                <a:spcPct val="110000"/>
              </a:lnSpc>
              <a:spcBef>
                <a:spcPct val="0"/>
              </a:spcBef>
              <a:spcAft>
                <a:spcPct val="0"/>
              </a:spcAft>
            </a:pPr>
            <a:r>
              <a:rPr lang="en-US" altLang="en-US" sz="2600" dirty="0">
                <a:solidFill>
                  <a:srgbClr val="A3D8EA"/>
                </a:solidFill>
                <a:latin typeface="Arial" pitchFamily="34" charset="0"/>
              </a:rPr>
              <a:t>The Water Footprint Assessment Manual, 2011</a:t>
            </a:r>
          </a:p>
          <a:p>
            <a:pPr eaLnBrk="0" fontAlgn="base" hangingPunct="0">
              <a:lnSpc>
                <a:spcPct val="110000"/>
              </a:lnSpc>
              <a:spcBef>
                <a:spcPct val="0"/>
              </a:spcBef>
              <a:spcAft>
                <a:spcPct val="0"/>
              </a:spcAft>
            </a:pPr>
            <a:r>
              <a:rPr lang="en-US" altLang="en-US" sz="2600" dirty="0">
                <a:solidFill>
                  <a:srgbClr val="A3D8EA"/>
                </a:solidFill>
                <a:latin typeface="Arial" pitchFamily="34" charset="0"/>
                <a:hlinkClick r:id="rId3"/>
              </a:rPr>
              <a:t>The Water Network</a:t>
            </a:r>
          </a:p>
          <a:p>
            <a:pPr eaLnBrk="0" fontAlgn="base" hangingPunct="0">
              <a:lnSpc>
                <a:spcPct val="110000"/>
              </a:lnSpc>
              <a:spcBef>
                <a:spcPct val="0"/>
              </a:spcBef>
              <a:spcAft>
                <a:spcPct val="0"/>
              </a:spcAft>
            </a:pPr>
            <a:r>
              <a:rPr lang="en-US" altLang="en-US" sz="2600" dirty="0">
                <a:solidFill>
                  <a:srgbClr val="A3D8EA"/>
                </a:solidFill>
                <a:latin typeface="Arial" pitchFamily="34" charset="0"/>
                <a:hlinkClick r:id="rId3"/>
              </a:rPr>
              <a:t>http://www.waterfootprint.org</a:t>
            </a:r>
            <a:endParaRPr lang="en-US" altLang="en-US" sz="2600" dirty="0">
              <a:solidFill>
                <a:srgbClr val="A3D8EA"/>
              </a:solidFill>
              <a:latin typeface="Arial" pitchFamily="34" charset="0"/>
            </a:endParaRPr>
          </a:p>
          <a:p>
            <a:pPr eaLnBrk="0" fontAlgn="base" hangingPunct="0">
              <a:lnSpc>
                <a:spcPct val="110000"/>
              </a:lnSpc>
              <a:spcBef>
                <a:spcPct val="0"/>
              </a:spcBef>
              <a:spcAft>
                <a:spcPct val="0"/>
              </a:spcAft>
            </a:pPr>
            <a:endParaRPr lang="en-US" altLang="en-US" sz="2600" dirty="0">
              <a:solidFill>
                <a:srgbClr val="A3D8EA"/>
              </a:solidFill>
              <a:latin typeface="Arial" pitchFamily="34" charset="0"/>
            </a:endParaRPr>
          </a:p>
        </p:txBody>
      </p:sp>
      <p:pic>
        <p:nvPicPr>
          <p:cNvPr id="476163" name="Afbeelding 3" descr="voet lichtblauw-donkerblauw.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25413" y="128588"/>
            <a:ext cx="342900" cy="747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hthoek 5"/>
          <p:cNvSpPr/>
          <p:nvPr/>
        </p:nvSpPr>
        <p:spPr>
          <a:xfrm>
            <a:off x="167686" y="5396409"/>
            <a:ext cx="2917825" cy="769441"/>
          </a:xfrm>
          <a:prstGeom prst="rect">
            <a:avLst/>
          </a:prstGeom>
        </p:spPr>
        <p:txBody>
          <a:bodyPr>
            <a:spAutoFit/>
          </a:bodyPr>
          <a:lstStyle/>
          <a:p>
            <a:pPr marL="261938" indent="-261938" eaLnBrk="0" fontAlgn="base" hangingPunct="0">
              <a:spcBef>
                <a:spcPct val="0"/>
              </a:spcBef>
              <a:spcAft>
                <a:spcPct val="0"/>
              </a:spcAft>
              <a:defRPr/>
            </a:pPr>
            <a:r>
              <a:rPr lang="en-US" sz="2200" dirty="0">
                <a:solidFill>
                  <a:srgbClr val="FFFFFF"/>
                </a:solidFill>
              </a:rPr>
              <a:t>Hoekstra and </a:t>
            </a:r>
            <a:r>
              <a:rPr lang="en-US" sz="2200" dirty="0" err="1">
                <a:solidFill>
                  <a:srgbClr val="FFFFFF"/>
                </a:solidFill>
              </a:rPr>
              <a:t>Chapagain</a:t>
            </a:r>
            <a:r>
              <a:rPr lang="en-US" sz="2200" dirty="0">
                <a:solidFill>
                  <a:srgbClr val="FFFFFF"/>
                </a:solidFill>
              </a:rPr>
              <a:t> 2016</a:t>
            </a:r>
          </a:p>
        </p:txBody>
      </p:sp>
      <p:sp>
        <p:nvSpPr>
          <p:cNvPr id="7" name="Rechthoek 6"/>
          <p:cNvSpPr/>
          <p:nvPr/>
        </p:nvSpPr>
        <p:spPr>
          <a:xfrm>
            <a:off x="3085511" y="5781129"/>
            <a:ext cx="2530626" cy="431800"/>
          </a:xfrm>
          <a:prstGeom prst="rect">
            <a:avLst/>
          </a:prstGeom>
        </p:spPr>
        <p:txBody>
          <a:bodyPr wrap="square">
            <a:spAutoFit/>
          </a:bodyPr>
          <a:lstStyle/>
          <a:p>
            <a:pPr marL="261938" indent="-261938" eaLnBrk="0" fontAlgn="base" hangingPunct="0">
              <a:spcBef>
                <a:spcPct val="0"/>
              </a:spcBef>
              <a:spcAft>
                <a:spcPct val="0"/>
              </a:spcAft>
              <a:defRPr/>
            </a:pPr>
            <a:r>
              <a:rPr lang="en-US" sz="2200" dirty="0">
                <a:solidFill>
                  <a:srgbClr val="FFFFFF"/>
                </a:solidFill>
              </a:rPr>
              <a:t>Manual  2009</a:t>
            </a:r>
          </a:p>
        </p:txBody>
      </p:sp>
      <p:pic>
        <p:nvPicPr>
          <p:cNvPr id="476167" name="Picture 7" descr="TheWaterFootprintAssessmentManual-FrontCove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486400" y="1289467"/>
            <a:ext cx="2881312" cy="432117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Hoekstra revised cove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0268" y="1887538"/>
            <a:ext cx="2252663" cy="330993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476164" name="Picture 4"/>
          <p:cNvPicPr>
            <a:picLocks noChangeAspect="1" noChangeArrowheads="1"/>
          </p:cNvPicPr>
          <p:nvPr/>
        </p:nvPicPr>
        <p:blipFill>
          <a:blip r:embed="rId7">
            <a:extLst>
              <a:ext uri="{28A0092B-C50C-407E-A947-70E740481C1C}">
                <a14:useLocalDpi xmlns:a14="http://schemas.microsoft.com/office/drawing/2010/main" val="0"/>
              </a:ext>
            </a:extLst>
          </a:blip>
          <a:srcRect r="1614"/>
          <a:stretch>
            <a:fillRect/>
          </a:stretch>
        </p:blipFill>
        <p:spPr bwMode="auto">
          <a:xfrm rot="-626348">
            <a:off x="3262237" y="2010776"/>
            <a:ext cx="2320925" cy="3417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 descr="logo - Copy.png"/>
          <p:cNvPicPr>
            <a:picLocks noChangeAspect="1" noChangeArrowheads="1"/>
          </p:cNvPicPr>
          <p:nvPr/>
        </p:nvPicPr>
        <p:blipFill rotWithShape="1">
          <a:blip r:embed="rId8" cstate="print">
            <a:clrChange>
              <a:clrFrom>
                <a:srgbClr val="FFFEFD"/>
              </a:clrFrom>
              <a:clrTo>
                <a:srgbClr val="FFFEFD">
                  <a:alpha val="0"/>
                </a:srgbClr>
              </a:clrTo>
            </a:clrChange>
            <a:extLst>
              <a:ext uri="{28A0092B-C50C-407E-A947-70E740481C1C}">
                <a14:useLocalDpi xmlns:a14="http://schemas.microsoft.com/office/drawing/2010/main" val="0"/>
              </a:ext>
            </a:extLst>
          </a:blip>
          <a:srcRect b="31227"/>
          <a:stretch/>
        </p:blipFill>
        <p:spPr bwMode="auto">
          <a:xfrm>
            <a:off x="6318659" y="6295604"/>
            <a:ext cx="2488996" cy="3273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921336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6387" name="AutoShape 2" descr="http://cimss.ssec.wisc.edu/sage/images/spin-globe-wb.gif"/>
          <p:cNvSpPr>
            <a:spLocks noChangeAspect="1" noChangeArrowheads="1"/>
          </p:cNvSpPr>
          <p:nvPr/>
        </p:nvSpPr>
        <p:spPr bwMode="auto">
          <a:xfrm>
            <a:off x="-76200" y="-1825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r" eaLnBrk="0" fontAlgn="base" hangingPunct="0">
              <a:spcBef>
                <a:spcPct val="0"/>
              </a:spcBef>
              <a:spcAft>
                <a:spcPct val="0"/>
              </a:spcAft>
              <a:defRPr sz="2400">
                <a:solidFill>
                  <a:schemeClr val="tx1"/>
                </a:solidFill>
                <a:latin typeface="Times New Roman" pitchFamily="18" charset="0"/>
              </a:defRPr>
            </a:lvl6pPr>
            <a:lvl7pPr marL="2971800" indent="-228600" algn="r" eaLnBrk="0" fontAlgn="base" hangingPunct="0">
              <a:spcBef>
                <a:spcPct val="0"/>
              </a:spcBef>
              <a:spcAft>
                <a:spcPct val="0"/>
              </a:spcAft>
              <a:defRPr sz="2400">
                <a:solidFill>
                  <a:schemeClr val="tx1"/>
                </a:solidFill>
                <a:latin typeface="Times New Roman" pitchFamily="18" charset="0"/>
              </a:defRPr>
            </a:lvl7pPr>
            <a:lvl8pPr marL="3429000" indent="-228600" algn="r" eaLnBrk="0" fontAlgn="base" hangingPunct="0">
              <a:spcBef>
                <a:spcPct val="0"/>
              </a:spcBef>
              <a:spcAft>
                <a:spcPct val="0"/>
              </a:spcAft>
              <a:defRPr sz="2400">
                <a:solidFill>
                  <a:schemeClr val="tx1"/>
                </a:solidFill>
                <a:latin typeface="Times New Roman" pitchFamily="18" charset="0"/>
              </a:defRPr>
            </a:lvl8pPr>
            <a:lvl9pPr marL="3886200" indent="-228600" algn="r" eaLnBrk="0" fontAlgn="base" hangingPunct="0">
              <a:spcBef>
                <a:spcPct val="0"/>
              </a:spcBef>
              <a:spcAft>
                <a:spcPct val="0"/>
              </a:spcAft>
              <a:defRPr sz="2400">
                <a:solidFill>
                  <a:schemeClr val="tx1"/>
                </a:solidFill>
                <a:latin typeface="Times New Roman" pitchFamily="18" charset="0"/>
              </a:defRPr>
            </a:lvl9pPr>
          </a:lstStyle>
          <a:p>
            <a:pPr algn="r" eaLnBrk="0" fontAlgn="base" hangingPunct="0">
              <a:spcBef>
                <a:spcPct val="0"/>
              </a:spcBef>
              <a:spcAft>
                <a:spcPct val="0"/>
              </a:spcAft>
            </a:pPr>
            <a:endParaRPr lang="en-GB" altLang="en-US">
              <a:solidFill>
                <a:srgbClr val="000000"/>
              </a:solidFill>
            </a:endParaRPr>
          </a:p>
        </p:txBody>
      </p:sp>
      <p:sp>
        <p:nvSpPr>
          <p:cNvPr id="2" name="Rectangle 3"/>
          <p:cNvSpPr txBox="1">
            <a:spLocks noChangeArrowheads="1"/>
          </p:cNvSpPr>
          <p:nvPr/>
        </p:nvSpPr>
        <p:spPr bwMode="auto">
          <a:xfrm>
            <a:off x="4572000" y="1857375"/>
            <a:ext cx="45720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457200" indent="-457200">
              <a:tabLst>
                <a:tab pos="487363" algn="l"/>
              </a:tabLst>
              <a:defRPr sz="2400">
                <a:solidFill>
                  <a:schemeClr val="tx1"/>
                </a:solidFill>
                <a:latin typeface="Times New Roman" pitchFamily="18" charset="0"/>
              </a:defRPr>
            </a:lvl1pPr>
            <a:lvl2pPr marL="742950" indent="-285750">
              <a:tabLst>
                <a:tab pos="487363" algn="l"/>
              </a:tabLst>
              <a:defRPr sz="2400">
                <a:solidFill>
                  <a:schemeClr val="tx1"/>
                </a:solidFill>
                <a:latin typeface="Times New Roman" pitchFamily="18" charset="0"/>
              </a:defRPr>
            </a:lvl2pPr>
            <a:lvl3pPr marL="1143000" indent="-228600">
              <a:tabLst>
                <a:tab pos="487363" algn="l"/>
              </a:tabLst>
              <a:defRPr sz="2400">
                <a:solidFill>
                  <a:schemeClr val="tx1"/>
                </a:solidFill>
                <a:latin typeface="Times New Roman" pitchFamily="18" charset="0"/>
              </a:defRPr>
            </a:lvl3pPr>
            <a:lvl4pPr marL="1600200" indent="-228600">
              <a:tabLst>
                <a:tab pos="487363" algn="l"/>
              </a:tabLst>
              <a:defRPr sz="2400">
                <a:solidFill>
                  <a:schemeClr val="tx1"/>
                </a:solidFill>
                <a:latin typeface="Times New Roman" pitchFamily="18" charset="0"/>
              </a:defRPr>
            </a:lvl4pPr>
            <a:lvl5pPr marL="2057400" indent="-228600">
              <a:tabLst>
                <a:tab pos="487363" algn="l"/>
              </a:tabLst>
              <a:defRPr sz="2400">
                <a:solidFill>
                  <a:schemeClr val="tx1"/>
                </a:solidFill>
                <a:latin typeface="Times New Roman" pitchFamily="18" charset="0"/>
              </a:defRPr>
            </a:lvl5pPr>
            <a:lvl6pPr marL="2514600" indent="-228600" algn="r" eaLnBrk="0" fontAlgn="base" hangingPunct="0">
              <a:spcBef>
                <a:spcPct val="0"/>
              </a:spcBef>
              <a:spcAft>
                <a:spcPct val="0"/>
              </a:spcAft>
              <a:tabLst>
                <a:tab pos="487363" algn="l"/>
              </a:tabLst>
              <a:defRPr sz="2400">
                <a:solidFill>
                  <a:schemeClr val="tx1"/>
                </a:solidFill>
                <a:latin typeface="Times New Roman" pitchFamily="18" charset="0"/>
              </a:defRPr>
            </a:lvl6pPr>
            <a:lvl7pPr marL="2971800" indent="-228600" algn="r" eaLnBrk="0" fontAlgn="base" hangingPunct="0">
              <a:spcBef>
                <a:spcPct val="0"/>
              </a:spcBef>
              <a:spcAft>
                <a:spcPct val="0"/>
              </a:spcAft>
              <a:tabLst>
                <a:tab pos="487363" algn="l"/>
              </a:tabLst>
              <a:defRPr sz="2400">
                <a:solidFill>
                  <a:schemeClr val="tx1"/>
                </a:solidFill>
                <a:latin typeface="Times New Roman" pitchFamily="18" charset="0"/>
              </a:defRPr>
            </a:lvl7pPr>
            <a:lvl8pPr marL="3429000" indent="-228600" algn="r" eaLnBrk="0" fontAlgn="base" hangingPunct="0">
              <a:spcBef>
                <a:spcPct val="0"/>
              </a:spcBef>
              <a:spcAft>
                <a:spcPct val="0"/>
              </a:spcAft>
              <a:tabLst>
                <a:tab pos="487363" algn="l"/>
              </a:tabLst>
              <a:defRPr sz="2400">
                <a:solidFill>
                  <a:schemeClr val="tx1"/>
                </a:solidFill>
                <a:latin typeface="Times New Roman" pitchFamily="18" charset="0"/>
              </a:defRPr>
            </a:lvl8pPr>
            <a:lvl9pPr marL="3886200" indent="-228600" algn="r" eaLnBrk="0" fontAlgn="base" hangingPunct="0">
              <a:spcBef>
                <a:spcPct val="0"/>
              </a:spcBef>
              <a:spcAft>
                <a:spcPct val="0"/>
              </a:spcAft>
              <a:tabLst>
                <a:tab pos="487363" algn="l"/>
              </a:tabLst>
              <a:defRPr sz="2400">
                <a:solidFill>
                  <a:schemeClr val="tx1"/>
                </a:solidFill>
                <a:latin typeface="Times New Roman" pitchFamily="18" charset="0"/>
              </a:defRPr>
            </a:lvl9pPr>
          </a:lstStyle>
          <a:p>
            <a:pPr eaLnBrk="0" fontAlgn="base" hangingPunct="0">
              <a:spcBef>
                <a:spcPct val="0"/>
              </a:spcBef>
              <a:spcAft>
                <a:spcPct val="0"/>
              </a:spcAft>
              <a:buClr>
                <a:srgbClr val="CCFFFF"/>
              </a:buClr>
              <a:buSzPct val="80000"/>
              <a:buFont typeface="Monotype Sorts" pitchFamily="2" charset="2"/>
              <a:buNone/>
            </a:pPr>
            <a:endParaRPr lang="en-GB" altLang="en-US" sz="2200" dirty="0">
              <a:solidFill>
                <a:srgbClr val="FFFFFF"/>
              </a:solidFill>
              <a:latin typeface="Arial" charset="0"/>
              <a:cs typeface="Times New Roman" pitchFamily="18" charset="0"/>
            </a:endParaRPr>
          </a:p>
          <a:p>
            <a:pPr eaLnBrk="0" fontAlgn="base" hangingPunct="0">
              <a:spcBef>
                <a:spcPct val="0"/>
              </a:spcBef>
              <a:spcAft>
                <a:spcPct val="0"/>
              </a:spcAft>
              <a:buClr>
                <a:srgbClr val="CCFFFF"/>
              </a:buClr>
              <a:buSzPct val="80000"/>
              <a:buFont typeface="Monotype Sorts" pitchFamily="2" charset="2"/>
              <a:buNone/>
            </a:pPr>
            <a:endParaRPr lang="en-GB" altLang="en-US" sz="2200" dirty="0">
              <a:solidFill>
                <a:srgbClr val="FFFFFF"/>
              </a:solidFill>
              <a:latin typeface="Arial" charset="0"/>
              <a:cs typeface="Times New Roman" pitchFamily="18" charset="0"/>
            </a:endParaRPr>
          </a:p>
          <a:p>
            <a:pPr eaLnBrk="0" fontAlgn="base" hangingPunct="0">
              <a:spcBef>
                <a:spcPct val="0"/>
              </a:spcBef>
              <a:spcAft>
                <a:spcPct val="0"/>
              </a:spcAft>
              <a:buClr>
                <a:srgbClr val="CCFFFF"/>
              </a:buClr>
              <a:buSzPct val="80000"/>
              <a:buFont typeface="Monotype Sorts" pitchFamily="2" charset="2"/>
              <a:buNone/>
            </a:pPr>
            <a:endParaRPr lang="en-GB" altLang="en-US" sz="2200" dirty="0">
              <a:solidFill>
                <a:srgbClr val="FFFFFF"/>
              </a:solidFill>
              <a:latin typeface="Arial" charset="0"/>
              <a:cs typeface="Times New Roman" pitchFamily="18" charset="0"/>
            </a:endParaRPr>
          </a:p>
          <a:p>
            <a:pPr eaLnBrk="0" fontAlgn="base" hangingPunct="0">
              <a:spcBef>
                <a:spcPct val="0"/>
              </a:spcBef>
              <a:spcAft>
                <a:spcPct val="0"/>
              </a:spcAft>
              <a:buClr>
                <a:srgbClr val="CCFFFF"/>
              </a:buClr>
              <a:buSzPct val="80000"/>
              <a:buFont typeface="Monotype Sorts" pitchFamily="2" charset="2"/>
              <a:buNone/>
            </a:pPr>
            <a:endParaRPr lang="en-GB" altLang="en-US" sz="2200" dirty="0">
              <a:solidFill>
                <a:srgbClr val="FFFFFF"/>
              </a:solidFill>
              <a:latin typeface="Arial" charset="0"/>
              <a:cs typeface="Times New Roman" pitchFamily="18" charset="0"/>
            </a:endParaRPr>
          </a:p>
          <a:p>
            <a:pPr eaLnBrk="0" fontAlgn="base" hangingPunct="0">
              <a:spcBef>
                <a:spcPct val="0"/>
              </a:spcBef>
              <a:spcAft>
                <a:spcPct val="0"/>
              </a:spcAft>
              <a:buClr>
                <a:srgbClr val="CCFFFF"/>
              </a:buClr>
              <a:buSzPct val="80000"/>
              <a:buFont typeface="Monotype Sorts" pitchFamily="2" charset="2"/>
              <a:buNone/>
            </a:pPr>
            <a:endParaRPr lang="en-GB" altLang="en-US" sz="2200" dirty="0">
              <a:solidFill>
                <a:srgbClr val="FFFFFF"/>
              </a:solidFill>
              <a:latin typeface="Arial" charset="0"/>
              <a:cs typeface="Times New Roman" pitchFamily="18" charset="0"/>
            </a:endParaRPr>
          </a:p>
          <a:p>
            <a:pPr eaLnBrk="0" fontAlgn="base" hangingPunct="0">
              <a:spcBef>
                <a:spcPct val="0"/>
              </a:spcBef>
              <a:spcAft>
                <a:spcPct val="0"/>
              </a:spcAft>
              <a:buClr>
                <a:srgbClr val="CCFFFF"/>
              </a:buClr>
              <a:buSzPct val="80000"/>
              <a:buFont typeface="Monotype Sorts" pitchFamily="2" charset="2"/>
              <a:buNone/>
            </a:pPr>
            <a:endParaRPr lang="en-GB" altLang="en-US" sz="2200" dirty="0">
              <a:solidFill>
                <a:srgbClr val="FFFFFF"/>
              </a:solidFill>
              <a:latin typeface="Arial" charset="0"/>
              <a:cs typeface="Times New Roman" pitchFamily="18" charset="0"/>
            </a:endParaRPr>
          </a:p>
          <a:p>
            <a:pPr eaLnBrk="0" fontAlgn="base" hangingPunct="0">
              <a:spcBef>
                <a:spcPct val="0"/>
              </a:spcBef>
              <a:spcAft>
                <a:spcPct val="0"/>
              </a:spcAft>
              <a:buClr>
                <a:srgbClr val="CCFFFF"/>
              </a:buClr>
              <a:buSzPct val="80000"/>
              <a:buFont typeface="Monotype Sorts" pitchFamily="2" charset="2"/>
              <a:buNone/>
            </a:pPr>
            <a:r>
              <a:rPr lang="en-GB" altLang="en-US" sz="2800" b="1" dirty="0">
                <a:solidFill>
                  <a:schemeClr val="accent1">
                    <a:lumMod val="60000"/>
                    <a:lumOff val="40000"/>
                  </a:schemeClr>
                </a:solidFill>
                <a:latin typeface="Arial" charset="0"/>
                <a:cs typeface="Times New Roman" pitchFamily="18" charset="0"/>
              </a:rPr>
              <a:t>IWLEARN</a:t>
            </a:r>
          </a:p>
          <a:p>
            <a:pPr eaLnBrk="0" fontAlgn="base" hangingPunct="0">
              <a:spcBef>
                <a:spcPct val="0"/>
              </a:spcBef>
              <a:spcAft>
                <a:spcPct val="0"/>
              </a:spcAft>
              <a:buClr>
                <a:srgbClr val="CCFFFF"/>
              </a:buClr>
              <a:buSzPct val="80000"/>
              <a:buFont typeface="Monotype Sorts" pitchFamily="2" charset="2"/>
              <a:buNone/>
            </a:pPr>
            <a:endParaRPr lang="en-GB" altLang="en-US" sz="2200" dirty="0">
              <a:solidFill>
                <a:srgbClr val="FFFFFF"/>
              </a:solidFill>
              <a:latin typeface="Arial" charset="0"/>
              <a:cs typeface="Times New Roman" pitchFamily="18" charset="0"/>
            </a:endParaRPr>
          </a:p>
          <a:p>
            <a:pPr eaLnBrk="0" fontAlgn="base" hangingPunct="0">
              <a:spcBef>
                <a:spcPct val="0"/>
              </a:spcBef>
              <a:spcAft>
                <a:spcPct val="0"/>
              </a:spcAft>
              <a:buClr>
                <a:srgbClr val="CCFFFF"/>
              </a:buClr>
              <a:buSzPct val="80000"/>
              <a:buFont typeface="Monotype Sorts" pitchFamily="2" charset="2"/>
              <a:buNone/>
            </a:pPr>
            <a:r>
              <a:rPr lang="en-GB" altLang="en-US" sz="2200" dirty="0">
                <a:solidFill>
                  <a:srgbClr val="FFFFFF"/>
                </a:solidFill>
                <a:latin typeface="Arial" charset="0"/>
                <a:cs typeface="Times New Roman" pitchFamily="18" charset="0"/>
              </a:rPr>
              <a:t>www.iwlearn.com</a:t>
            </a:r>
          </a:p>
          <a:p>
            <a:pPr eaLnBrk="0" fontAlgn="base" hangingPunct="0">
              <a:spcBef>
                <a:spcPct val="0"/>
              </a:spcBef>
              <a:spcAft>
                <a:spcPct val="0"/>
              </a:spcAft>
              <a:buClr>
                <a:srgbClr val="CCFFFF"/>
              </a:buClr>
              <a:buSzPct val="80000"/>
              <a:buFont typeface="Monotype Sorts" pitchFamily="2" charset="2"/>
              <a:buNone/>
            </a:pPr>
            <a:endParaRPr lang="en-GB" altLang="en-US" sz="2200" dirty="0">
              <a:solidFill>
                <a:srgbClr val="FFFFFF"/>
              </a:solidFill>
              <a:latin typeface="Arial" charset="0"/>
              <a:cs typeface="Times New Roman" pitchFamily="18" charset="0"/>
            </a:endParaRPr>
          </a:p>
          <a:p>
            <a:pPr eaLnBrk="0" fontAlgn="base" hangingPunct="0">
              <a:spcBef>
                <a:spcPct val="0"/>
              </a:spcBef>
              <a:spcAft>
                <a:spcPct val="0"/>
              </a:spcAft>
              <a:buClr>
                <a:srgbClr val="CCFFFF"/>
              </a:buClr>
              <a:buSzPct val="80000"/>
              <a:buFont typeface="Monotype Sorts" pitchFamily="2" charset="2"/>
              <a:buNone/>
            </a:pPr>
            <a:r>
              <a:rPr lang="en-GB" altLang="en-US" sz="2200" i="1" dirty="0" err="1">
                <a:solidFill>
                  <a:srgbClr val="FFFFFF"/>
                </a:solidFill>
                <a:latin typeface="Arial" charset="0"/>
                <a:cs typeface="Times New Roman" pitchFamily="18" charset="0"/>
              </a:rPr>
              <a:t>Plataforma</a:t>
            </a:r>
            <a:r>
              <a:rPr lang="en-GB" altLang="en-US" sz="2200" i="1" dirty="0">
                <a:solidFill>
                  <a:srgbClr val="FFFFFF"/>
                </a:solidFill>
                <a:latin typeface="Arial" charset="0"/>
                <a:cs typeface="Times New Roman" pitchFamily="18" charset="0"/>
              </a:rPr>
              <a:t> </a:t>
            </a:r>
            <a:r>
              <a:rPr lang="en-GB" altLang="en-US" sz="2200" i="1" dirty="0" err="1">
                <a:solidFill>
                  <a:srgbClr val="FFFFFF"/>
                </a:solidFill>
                <a:latin typeface="Arial" charset="0"/>
                <a:cs typeface="Times New Roman" pitchFamily="18" charset="0"/>
              </a:rPr>
              <a:t>sobre</a:t>
            </a:r>
            <a:r>
              <a:rPr lang="en-GB" altLang="en-US" sz="2200" i="1" dirty="0">
                <a:solidFill>
                  <a:srgbClr val="FFFFFF"/>
                </a:solidFill>
                <a:latin typeface="Arial" charset="0"/>
                <a:cs typeface="Times New Roman" pitchFamily="18" charset="0"/>
              </a:rPr>
              <a:t> </a:t>
            </a:r>
            <a:r>
              <a:rPr lang="en-GB" altLang="en-US" sz="2200" i="1" dirty="0" err="1">
                <a:solidFill>
                  <a:srgbClr val="FFFFFF"/>
                </a:solidFill>
                <a:latin typeface="Arial" charset="0"/>
                <a:cs typeface="Times New Roman" pitchFamily="18" charset="0"/>
              </a:rPr>
              <a:t>manejo</a:t>
            </a:r>
            <a:r>
              <a:rPr lang="en-GB" altLang="en-US" sz="2200" i="1" dirty="0">
                <a:solidFill>
                  <a:srgbClr val="FFFFFF"/>
                </a:solidFill>
                <a:latin typeface="Arial" charset="0"/>
                <a:cs typeface="Times New Roman" pitchFamily="18" charset="0"/>
              </a:rPr>
              <a:t> de </a:t>
            </a:r>
            <a:r>
              <a:rPr lang="en-GB" altLang="en-US" sz="2200" i="1" dirty="0" err="1">
                <a:solidFill>
                  <a:srgbClr val="FFFFFF"/>
                </a:solidFill>
                <a:latin typeface="Arial" charset="0"/>
                <a:cs typeface="Times New Roman" pitchFamily="18" charset="0"/>
              </a:rPr>
              <a:t>aguas</a:t>
            </a:r>
            <a:r>
              <a:rPr lang="en-GB" altLang="en-US" sz="2200" i="1" dirty="0">
                <a:solidFill>
                  <a:srgbClr val="FFFFFF"/>
                </a:solidFill>
                <a:latin typeface="Arial" charset="0"/>
                <a:cs typeface="Times New Roman" pitchFamily="18" charset="0"/>
              </a:rPr>
              <a:t> </a:t>
            </a:r>
            <a:r>
              <a:rPr lang="en-GB" altLang="en-US" sz="2200" i="1" dirty="0" err="1">
                <a:solidFill>
                  <a:srgbClr val="FFFFFF"/>
                </a:solidFill>
                <a:latin typeface="Arial" charset="0"/>
                <a:cs typeface="Times New Roman" pitchFamily="18" charset="0"/>
              </a:rPr>
              <a:t>internacionales</a:t>
            </a:r>
            <a:r>
              <a:rPr lang="en-GB" altLang="en-US" sz="2200" dirty="0">
                <a:solidFill>
                  <a:srgbClr val="FFFFFF"/>
                </a:solidFill>
                <a:latin typeface="Arial" charset="0"/>
                <a:cs typeface="Times New Roman" pitchFamily="18" charset="0"/>
              </a:rPr>
              <a:t>. Buenos </a:t>
            </a:r>
            <a:r>
              <a:rPr lang="en-GB" altLang="en-US" sz="2200" dirty="0" err="1">
                <a:solidFill>
                  <a:srgbClr val="FFFFFF"/>
                </a:solidFill>
                <a:latin typeface="Arial" charset="0"/>
                <a:cs typeface="Times New Roman" pitchFamily="18" charset="0"/>
              </a:rPr>
              <a:t>documentos</a:t>
            </a:r>
            <a:r>
              <a:rPr lang="en-GB" altLang="en-US" sz="2200" dirty="0">
                <a:solidFill>
                  <a:srgbClr val="FFFFFF"/>
                </a:solidFill>
                <a:latin typeface="Arial" charset="0"/>
                <a:cs typeface="Times New Roman" pitchFamily="18" charset="0"/>
              </a:rPr>
              <a:t> </a:t>
            </a:r>
            <a:r>
              <a:rPr lang="en-GB" altLang="en-US" sz="2200" dirty="0" err="1">
                <a:solidFill>
                  <a:srgbClr val="FFFFFF"/>
                </a:solidFill>
                <a:latin typeface="Arial" charset="0"/>
                <a:cs typeface="Times New Roman" pitchFamily="18" charset="0"/>
              </a:rPr>
              <a:t>sobre</a:t>
            </a:r>
            <a:r>
              <a:rPr lang="en-GB" altLang="en-US" sz="2200" dirty="0">
                <a:solidFill>
                  <a:srgbClr val="FFFFFF"/>
                </a:solidFill>
                <a:latin typeface="Arial" charset="0"/>
                <a:cs typeface="Times New Roman" pitchFamily="18" charset="0"/>
              </a:rPr>
              <a:t> </a:t>
            </a:r>
            <a:r>
              <a:rPr lang="en-GB" altLang="en-US" sz="2200" dirty="0" err="1">
                <a:solidFill>
                  <a:srgbClr val="FFFFFF"/>
                </a:solidFill>
                <a:latin typeface="Arial" charset="0"/>
                <a:cs typeface="Times New Roman" pitchFamily="18" charset="0"/>
              </a:rPr>
              <a:t>politica</a:t>
            </a:r>
            <a:r>
              <a:rPr lang="en-GB" altLang="en-US" sz="2200" dirty="0">
                <a:solidFill>
                  <a:srgbClr val="FFFFFF"/>
                </a:solidFill>
                <a:latin typeface="Arial" charset="0"/>
                <a:cs typeface="Times New Roman" pitchFamily="18" charset="0"/>
              </a:rPr>
              <a:t> del </a:t>
            </a:r>
            <a:r>
              <a:rPr lang="en-GB" altLang="en-US" sz="2200" dirty="0" err="1">
                <a:solidFill>
                  <a:srgbClr val="FFFFFF"/>
                </a:solidFill>
                <a:latin typeface="Arial" charset="0"/>
                <a:cs typeface="Times New Roman" pitchFamily="18" charset="0"/>
              </a:rPr>
              <a:t>agua</a:t>
            </a:r>
            <a:r>
              <a:rPr lang="en-GB" altLang="en-US" sz="2200" dirty="0">
                <a:solidFill>
                  <a:srgbClr val="FFFFFF"/>
                </a:solidFill>
                <a:latin typeface="Arial" charset="0"/>
                <a:cs typeface="Times New Roman" pitchFamily="18" charset="0"/>
              </a:rPr>
              <a:t>.  </a:t>
            </a:r>
          </a:p>
          <a:p>
            <a:pPr eaLnBrk="0" fontAlgn="base" hangingPunct="0">
              <a:spcBef>
                <a:spcPct val="0"/>
              </a:spcBef>
              <a:spcAft>
                <a:spcPct val="0"/>
              </a:spcAft>
              <a:buClr>
                <a:srgbClr val="CCFFFF"/>
              </a:buClr>
              <a:buSzPct val="80000"/>
              <a:buFont typeface="Monotype Sorts" pitchFamily="2" charset="2"/>
              <a:buNone/>
            </a:pPr>
            <a:endParaRPr lang="en-GB" altLang="en-US" sz="2200" dirty="0">
              <a:solidFill>
                <a:srgbClr val="FFFFFF"/>
              </a:solidFill>
              <a:latin typeface="Arial" charset="0"/>
              <a:cs typeface="Times New Roman" pitchFamily="18" charset="0"/>
            </a:endParaRPr>
          </a:p>
          <a:p>
            <a:pPr eaLnBrk="0" fontAlgn="base" hangingPunct="0">
              <a:spcBef>
                <a:spcPct val="0"/>
              </a:spcBef>
              <a:spcAft>
                <a:spcPct val="0"/>
              </a:spcAft>
              <a:buClr>
                <a:srgbClr val="CCFFFF"/>
              </a:buClr>
              <a:buSzPct val="80000"/>
              <a:buFont typeface="Monotype Sorts" pitchFamily="2" charset="2"/>
              <a:buNone/>
            </a:pPr>
            <a:r>
              <a:rPr lang="en-GB" altLang="en-US" sz="2200" dirty="0" err="1" smtClean="0">
                <a:solidFill>
                  <a:srgbClr val="FFFFFF"/>
                </a:solidFill>
                <a:latin typeface="Arial" charset="0"/>
                <a:cs typeface="Times New Roman" pitchFamily="18" charset="0"/>
              </a:rPr>
              <a:t>Informaci</a:t>
            </a:r>
            <a:r>
              <a:rPr lang="es-ES" altLang="en-US" sz="2200" dirty="0" err="1" smtClean="0">
                <a:solidFill>
                  <a:srgbClr val="FFFFFF"/>
                </a:solidFill>
                <a:latin typeface="Arial" charset="0"/>
                <a:cs typeface="Times New Roman" pitchFamily="18" charset="0"/>
              </a:rPr>
              <a:t>ó</a:t>
            </a:r>
            <a:r>
              <a:rPr lang="en-GB" altLang="en-US" sz="2200" dirty="0" smtClean="0">
                <a:solidFill>
                  <a:srgbClr val="FFFFFF"/>
                </a:solidFill>
                <a:latin typeface="Arial" charset="0"/>
                <a:cs typeface="Times New Roman" pitchFamily="18" charset="0"/>
              </a:rPr>
              <a:t>n </a:t>
            </a:r>
            <a:r>
              <a:rPr lang="en-GB" altLang="en-US" sz="2200" dirty="0" err="1">
                <a:solidFill>
                  <a:srgbClr val="FFFFFF"/>
                </a:solidFill>
                <a:latin typeface="Arial" charset="0"/>
                <a:cs typeface="Times New Roman" pitchFamily="18" charset="0"/>
              </a:rPr>
              <a:t>sobre</a:t>
            </a:r>
            <a:r>
              <a:rPr lang="en-GB" altLang="en-US" sz="2200" dirty="0">
                <a:solidFill>
                  <a:srgbClr val="FFFFFF"/>
                </a:solidFill>
                <a:latin typeface="Arial" charset="0"/>
                <a:cs typeface="Times New Roman" pitchFamily="18" charset="0"/>
              </a:rPr>
              <a:t> nexus </a:t>
            </a:r>
            <a:r>
              <a:rPr lang="en-GB" altLang="en-US" sz="2200" dirty="0" smtClean="0">
                <a:solidFill>
                  <a:srgbClr val="FFFFFF"/>
                </a:solidFill>
                <a:latin typeface="Arial" charset="0"/>
                <a:cs typeface="Times New Roman" pitchFamily="18" charset="0"/>
              </a:rPr>
              <a:t>Agua-</a:t>
            </a:r>
            <a:r>
              <a:rPr lang="en-GB" altLang="en-US" sz="2200" dirty="0" err="1" smtClean="0">
                <a:solidFill>
                  <a:srgbClr val="FFFFFF"/>
                </a:solidFill>
                <a:latin typeface="Arial" charset="0"/>
                <a:cs typeface="Times New Roman" pitchFamily="18" charset="0"/>
              </a:rPr>
              <a:t>Energía</a:t>
            </a:r>
            <a:r>
              <a:rPr lang="en-GB" altLang="en-US" sz="2200" dirty="0" smtClean="0">
                <a:solidFill>
                  <a:srgbClr val="FFFFFF"/>
                </a:solidFill>
                <a:latin typeface="Arial" charset="0"/>
                <a:cs typeface="Times New Roman" pitchFamily="18" charset="0"/>
              </a:rPr>
              <a:t>-Comida </a:t>
            </a:r>
            <a:r>
              <a:rPr lang="en-GB" altLang="en-US" sz="2200" dirty="0" err="1">
                <a:solidFill>
                  <a:srgbClr val="FFFFFF"/>
                </a:solidFill>
                <a:latin typeface="Arial" charset="0"/>
                <a:cs typeface="Times New Roman" pitchFamily="18" charset="0"/>
              </a:rPr>
              <a:t>es</a:t>
            </a:r>
            <a:r>
              <a:rPr lang="en-GB" altLang="en-US" sz="2200" dirty="0">
                <a:solidFill>
                  <a:srgbClr val="FFFFFF"/>
                </a:solidFill>
                <a:latin typeface="Arial" charset="0"/>
                <a:cs typeface="Times New Roman" pitchFamily="18" charset="0"/>
              </a:rPr>
              <a:t> </a:t>
            </a:r>
            <a:r>
              <a:rPr lang="en-GB" altLang="en-US" sz="2200" dirty="0" err="1">
                <a:solidFill>
                  <a:srgbClr val="FFFFFF"/>
                </a:solidFill>
                <a:latin typeface="Arial" charset="0"/>
                <a:cs typeface="Times New Roman" pitchFamily="18" charset="0"/>
              </a:rPr>
              <a:t>muy</a:t>
            </a:r>
            <a:r>
              <a:rPr lang="en-GB" altLang="en-US" sz="2200" dirty="0">
                <a:solidFill>
                  <a:srgbClr val="FFFFFF"/>
                </a:solidFill>
                <a:latin typeface="Arial" charset="0"/>
                <a:cs typeface="Times New Roman" pitchFamily="18" charset="0"/>
              </a:rPr>
              <a:t> </a:t>
            </a:r>
            <a:r>
              <a:rPr lang="en-GB" altLang="en-US" sz="2200" dirty="0" err="1">
                <a:solidFill>
                  <a:srgbClr val="FFFFFF"/>
                </a:solidFill>
                <a:latin typeface="Arial" charset="0"/>
                <a:cs typeface="Times New Roman" pitchFamily="18" charset="0"/>
              </a:rPr>
              <a:t>pertinente</a:t>
            </a:r>
            <a:endParaRPr lang="en-GB" altLang="en-US" sz="2200" dirty="0">
              <a:solidFill>
                <a:srgbClr val="FFFFFF"/>
              </a:solidFill>
              <a:latin typeface="Arial" charset="0"/>
              <a:cs typeface="Times New Roman" pitchFamily="18" charset="0"/>
            </a:endParaRPr>
          </a:p>
          <a:p>
            <a:pPr eaLnBrk="0" fontAlgn="base" hangingPunct="0">
              <a:spcBef>
                <a:spcPct val="0"/>
              </a:spcBef>
              <a:spcAft>
                <a:spcPct val="0"/>
              </a:spcAft>
              <a:buClr>
                <a:srgbClr val="CCFFFF"/>
              </a:buClr>
              <a:buSzPct val="80000"/>
              <a:buFont typeface="Monotype Sorts" pitchFamily="2" charset="2"/>
              <a:buNone/>
            </a:pPr>
            <a:endParaRPr lang="en-GB" altLang="en-US" sz="2200" dirty="0">
              <a:solidFill>
                <a:srgbClr val="FFFFFF"/>
              </a:solidFill>
              <a:latin typeface="Arial" charset="0"/>
              <a:cs typeface="Times New Roman" pitchFamily="18" charset="0"/>
            </a:endParaRPr>
          </a:p>
          <a:p>
            <a:pPr eaLnBrk="0" fontAlgn="base" hangingPunct="0">
              <a:spcBef>
                <a:spcPct val="0"/>
              </a:spcBef>
              <a:spcAft>
                <a:spcPct val="0"/>
              </a:spcAft>
              <a:buClr>
                <a:srgbClr val="CCFFFF"/>
              </a:buClr>
              <a:buSzPct val="80000"/>
              <a:buFont typeface="Monotype Sorts" pitchFamily="2" charset="2"/>
              <a:buNone/>
            </a:pPr>
            <a:endParaRPr lang="en-GB" altLang="en-US" sz="2200" dirty="0">
              <a:solidFill>
                <a:srgbClr val="FFFFFF"/>
              </a:solidFill>
              <a:latin typeface="Arial" charset="0"/>
              <a:cs typeface="Times New Roman" pitchFamily="18" charset="0"/>
            </a:endParaRPr>
          </a:p>
        </p:txBody>
      </p:sp>
      <p:sp>
        <p:nvSpPr>
          <p:cNvPr id="16393" name="Rectangle 18"/>
          <p:cNvSpPr>
            <a:spLocks noChangeArrowheads="1"/>
          </p:cNvSpPr>
          <p:nvPr/>
        </p:nvSpPr>
        <p:spPr bwMode="auto">
          <a:xfrm>
            <a:off x="533400" y="3200400"/>
            <a:ext cx="1371600" cy="457200"/>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r" eaLnBrk="0" fontAlgn="base" hangingPunct="0">
              <a:spcBef>
                <a:spcPct val="0"/>
              </a:spcBef>
              <a:spcAft>
                <a:spcPct val="0"/>
              </a:spcAft>
              <a:defRPr sz="2400">
                <a:solidFill>
                  <a:schemeClr val="tx1"/>
                </a:solidFill>
                <a:latin typeface="Times New Roman" pitchFamily="18" charset="0"/>
              </a:defRPr>
            </a:lvl6pPr>
            <a:lvl7pPr marL="2971800" indent="-228600" algn="r" eaLnBrk="0" fontAlgn="base" hangingPunct="0">
              <a:spcBef>
                <a:spcPct val="0"/>
              </a:spcBef>
              <a:spcAft>
                <a:spcPct val="0"/>
              </a:spcAft>
              <a:defRPr sz="2400">
                <a:solidFill>
                  <a:schemeClr val="tx1"/>
                </a:solidFill>
                <a:latin typeface="Times New Roman" pitchFamily="18" charset="0"/>
              </a:defRPr>
            </a:lvl7pPr>
            <a:lvl8pPr marL="3429000" indent="-228600" algn="r" eaLnBrk="0" fontAlgn="base" hangingPunct="0">
              <a:spcBef>
                <a:spcPct val="0"/>
              </a:spcBef>
              <a:spcAft>
                <a:spcPct val="0"/>
              </a:spcAft>
              <a:defRPr sz="2400">
                <a:solidFill>
                  <a:schemeClr val="tx1"/>
                </a:solidFill>
                <a:latin typeface="Times New Roman" pitchFamily="18" charset="0"/>
              </a:defRPr>
            </a:lvl8pPr>
            <a:lvl9pPr marL="3886200" indent="-228600" algn="r" eaLnBrk="0" fontAlgn="base" hangingPunct="0">
              <a:spcBef>
                <a:spcPct val="0"/>
              </a:spcBef>
              <a:spcAft>
                <a:spcPct val="0"/>
              </a:spcAft>
              <a:defRPr sz="2400">
                <a:solidFill>
                  <a:schemeClr val="tx1"/>
                </a:solidFill>
                <a:latin typeface="Times New Roman" pitchFamily="18" charset="0"/>
              </a:defRPr>
            </a:lvl9pPr>
          </a:lstStyle>
          <a:p>
            <a:pPr algn="r" eaLnBrk="0" fontAlgn="base" hangingPunct="0">
              <a:spcBef>
                <a:spcPct val="0"/>
              </a:spcBef>
              <a:spcAft>
                <a:spcPct val="0"/>
              </a:spcAft>
            </a:pPr>
            <a:endParaRPr lang="en-GB" altLang="en-US">
              <a:solidFill>
                <a:srgbClr val="000000"/>
              </a:solidFill>
            </a:endParaRPr>
          </a:p>
        </p:txBody>
      </p:sp>
      <p:sp>
        <p:nvSpPr>
          <p:cNvPr id="16394" name="Text Box 17"/>
          <p:cNvSpPr txBox="1">
            <a:spLocks noChangeArrowheads="1"/>
          </p:cNvSpPr>
          <p:nvPr/>
        </p:nvSpPr>
        <p:spPr bwMode="auto">
          <a:xfrm>
            <a:off x="2643188" y="3230563"/>
            <a:ext cx="1143000"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r" eaLnBrk="0" fontAlgn="base" hangingPunct="0">
              <a:spcBef>
                <a:spcPct val="0"/>
              </a:spcBef>
              <a:spcAft>
                <a:spcPct val="0"/>
              </a:spcAft>
              <a:defRPr sz="2400">
                <a:solidFill>
                  <a:schemeClr val="tx1"/>
                </a:solidFill>
                <a:latin typeface="Times New Roman" pitchFamily="18" charset="0"/>
              </a:defRPr>
            </a:lvl6pPr>
            <a:lvl7pPr marL="2971800" indent="-228600" algn="r" eaLnBrk="0" fontAlgn="base" hangingPunct="0">
              <a:spcBef>
                <a:spcPct val="0"/>
              </a:spcBef>
              <a:spcAft>
                <a:spcPct val="0"/>
              </a:spcAft>
              <a:defRPr sz="2400">
                <a:solidFill>
                  <a:schemeClr val="tx1"/>
                </a:solidFill>
                <a:latin typeface="Times New Roman" pitchFamily="18" charset="0"/>
              </a:defRPr>
            </a:lvl7pPr>
            <a:lvl8pPr marL="3429000" indent="-228600" algn="r" eaLnBrk="0" fontAlgn="base" hangingPunct="0">
              <a:spcBef>
                <a:spcPct val="0"/>
              </a:spcBef>
              <a:spcAft>
                <a:spcPct val="0"/>
              </a:spcAft>
              <a:defRPr sz="2400">
                <a:solidFill>
                  <a:schemeClr val="tx1"/>
                </a:solidFill>
                <a:latin typeface="Times New Roman" pitchFamily="18" charset="0"/>
              </a:defRPr>
            </a:lvl8pPr>
            <a:lvl9pPr marL="3886200" indent="-228600" algn="r" eaLnBrk="0" fontAlgn="base" hangingPunct="0">
              <a:spcBef>
                <a:spcPct val="0"/>
              </a:spcBef>
              <a:spcAft>
                <a:spcPct val="0"/>
              </a:spcAft>
              <a:defRPr sz="2400">
                <a:solidFill>
                  <a:schemeClr val="tx1"/>
                </a:solidFill>
                <a:latin typeface="Times New Roman" pitchFamily="18" charset="0"/>
              </a:defRPr>
            </a:lvl9pPr>
          </a:lstStyle>
          <a:p>
            <a:pPr eaLnBrk="0" fontAlgn="base" hangingPunct="0">
              <a:spcBef>
                <a:spcPct val="50000"/>
              </a:spcBef>
              <a:spcAft>
                <a:spcPct val="0"/>
              </a:spcAft>
            </a:pPr>
            <a:r>
              <a:rPr lang="it-IT" altLang="en-US" sz="2200">
                <a:solidFill>
                  <a:srgbClr val="66CCFF"/>
                </a:solidFill>
                <a:latin typeface="Arial" charset="0"/>
              </a:rPr>
              <a:t>TRADE</a:t>
            </a:r>
            <a:endParaRPr lang="it-IT" altLang="en-US">
              <a:solidFill>
                <a:srgbClr val="FFFFFF"/>
              </a:solidFill>
            </a:endParaRPr>
          </a:p>
        </p:txBody>
      </p:sp>
      <p:pic>
        <p:nvPicPr>
          <p:cNvPr id="16395" name="Picture 3" descr="C:\Users\Arjen en  Danielle\Arjen-backup werk Mar08\18 Images etc\b Photos\Photos other\globe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1714500"/>
            <a:ext cx="3429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2"/>
          <p:cNvSpPr>
            <a:spLocks noChangeArrowheads="1"/>
          </p:cNvSpPr>
          <p:nvPr/>
        </p:nvSpPr>
        <p:spPr bwMode="auto">
          <a:xfrm>
            <a:off x="395288" y="0"/>
            <a:ext cx="8367712"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r" eaLnBrk="0" fontAlgn="base" hangingPunct="0">
              <a:spcBef>
                <a:spcPct val="0"/>
              </a:spcBef>
              <a:spcAft>
                <a:spcPct val="0"/>
              </a:spcAft>
              <a:defRPr sz="2400">
                <a:solidFill>
                  <a:schemeClr val="tx1"/>
                </a:solidFill>
                <a:latin typeface="Times New Roman" pitchFamily="18" charset="0"/>
              </a:defRPr>
            </a:lvl6pPr>
            <a:lvl7pPr marL="2971800" indent="-228600" algn="r" eaLnBrk="0" fontAlgn="base" hangingPunct="0">
              <a:spcBef>
                <a:spcPct val="0"/>
              </a:spcBef>
              <a:spcAft>
                <a:spcPct val="0"/>
              </a:spcAft>
              <a:defRPr sz="2400">
                <a:solidFill>
                  <a:schemeClr val="tx1"/>
                </a:solidFill>
                <a:latin typeface="Times New Roman" pitchFamily="18" charset="0"/>
              </a:defRPr>
            </a:lvl7pPr>
            <a:lvl8pPr marL="3429000" indent="-228600" algn="r" eaLnBrk="0" fontAlgn="base" hangingPunct="0">
              <a:spcBef>
                <a:spcPct val="0"/>
              </a:spcBef>
              <a:spcAft>
                <a:spcPct val="0"/>
              </a:spcAft>
              <a:defRPr sz="2400">
                <a:solidFill>
                  <a:schemeClr val="tx1"/>
                </a:solidFill>
                <a:latin typeface="Times New Roman" pitchFamily="18" charset="0"/>
              </a:defRPr>
            </a:lvl8pPr>
            <a:lvl9pPr marL="3886200" indent="-228600" algn="r" eaLnBrk="0" fontAlgn="base" hangingPunct="0">
              <a:spcBef>
                <a:spcPct val="0"/>
              </a:spcBef>
              <a:spcAft>
                <a:spcPct val="0"/>
              </a:spcAft>
              <a:defRPr sz="2400">
                <a:solidFill>
                  <a:schemeClr val="tx1"/>
                </a:solidFill>
                <a:latin typeface="Times New Roman" pitchFamily="18" charset="0"/>
              </a:defRPr>
            </a:lvl9pPr>
          </a:lstStyle>
          <a:p>
            <a:pPr eaLnBrk="0" fontAlgn="base" hangingPunct="0">
              <a:spcBef>
                <a:spcPct val="0"/>
              </a:spcBef>
              <a:spcAft>
                <a:spcPct val="0"/>
              </a:spcAft>
            </a:pPr>
            <a:r>
              <a:rPr lang="en-GB" altLang="en-US" sz="3200" dirty="0">
                <a:solidFill>
                  <a:srgbClr val="66CCFF"/>
                </a:solidFill>
                <a:latin typeface="Arial" charset="0"/>
              </a:rPr>
              <a:t>RECURSOS</a:t>
            </a:r>
            <a:endParaRPr lang="en-GB" altLang="en-US" sz="3200" dirty="0">
              <a:solidFill>
                <a:srgbClr val="FFFFFF"/>
              </a:solidFill>
              <a:latin typeface="Arial" charset="0"/>
            </a:endParaRPr>
          </a:p>
        </p:txBody>
      </p:sp>
      <p:pic>
        <p:nvPicPr>
          <p:cNvPr id="8" name="Picture 2" descr="logo - Copy.png"/>
          <p:cNvPicPr>
            <a:picLocks noChangeAspect="1" noChangeArrowheads="1"/>
          </p:cNvPicPr>
          <p:nvPr/>
        </p:nvPicPr>
        <p:blipFill rotWithShape="1">
          <a:blip r:embed="rId4" cstate="print">
            <a:clrChange>
              <a:clrFrom>
                <a:srgbClr val="FFFEFD"/>
              </a:clrFrom>
              <a:clrTo>
                <a:srgbClr val="FFFEFD">
                  <a:alpha val="0"/>
                </a:srgbClr>
              </a:clrTo>
            </a:clrChange>
            <a:extLst>
              <a:ext uri="{28A0092B-C50C-407E-A947-70E740481C1C}">
                <a14:useLocalDpi xmlns:a14="http://schemas.microsoft.com/office/drawing/2010/main" val="0"/>
              </a:ext>
            </a:extLst>
          </a:blip>
          <a:srcRect b="31227"/>
          <a:stretch/>
        </p:blipFill>
        <p:spPr bwMode="auto">
          <a:xfrm>
            <a:off x="6274004" y="6366943"/>
            <a:ext cx="2488996" cy="3273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799067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utoUpdateAnimBg="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131885" y="-87923"/>
            <a:ext cx="9275885" cy="6945923"/>
          </a:xfrm>
          <a:prstGeom prst="rect">
            <a:avLst/>
          </a:prstGeom>
          <a:solidFill>
            <a:srgbClr val="E1CF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a:solidFill>
                <a:srgbClr val="FFFFFF"/>
              </a:solidFill>
            </a:endParaRPr>
          </a:p>
        </p:txBody>
      </p:sp>
      <p:sp>
        <p:nvSpPr>
          <p:cNvPr id="3" name="Rectangle 2"/>
          <p:cNvSpPr/>
          <p:nvPr/>
        </p:nvSpPr>
        <p:spPr>
          <a:xfrm>
            <a:off x="-314036" y="1414388"/>
            <a:ext cx="9744363" cy="1364456"/>
          </a:xfrm>
          <a:prstGeom prst="rect">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sz="1350">
              <a:ln>
                <a:solidFill>
                  <a:srgbClr val="3C3C3C"/>
                </a:solidFill>
              </a:ln>
              <a:solidFill>
                <a:srgbClr val="FFFFFF"/>
              </a:solidFill>
            </a:endParaRPr>
          </a:p>
        </p:txBody>
      </p:sp>
      <p:sp>
        <p:nvSpPr>
          <p:cNvPr id="4" name="Rectangle 3"/>
          <p:cNvSpPr/>
          <p:nvPr/>
        </p:nvSpPr>
        <p:spPr>
          <a:xfrm>
            <a:off x="135732" y="1935956"/>
            <a:ext cx="578644" cy="128588"/>
          </a:xfrm>
          <a:prstGeom prst="rect">
            <a:avLst/>
          </a:prstGeom>
          <a:solidFill>
            <a:srgbClr val="8A6E48"/>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sz="1350">
              <a:solidFill>
                <a:srgbClr val="FFFFFF"/>
              </a:solidFill>
            </a:endParaRPr>
          </a:p>
        </p:txBody>
      </p:sp>
      <p:sp>
        <p:nvSpPr>
          <p:cNvPr id="5" name="TextBox 4"/>
          <p:cNvSpPr txBox="1"/>
          <p:nvPr/>
        </p:nvSpPr>
        <p:spPr>
          <a:xfrm>
            <a:off x="425054" y="2936419"/>
            <a:ext cx="8701086" cy="646331"/>
          </a:xfrm>
          <a:prstGeom prst="rect">
            <a:avLst/>
          </a:prstGeom>
          <a:noFill/>
          <a:ln>
            <a:noFill/>
          </a:ln>
        </p:spPr>
        <p:txBody>
          <a:bodyPr wrap="square" rtlCol="0">
            <a:spAutoFit/>
          </a:bodyPr>
          <a:lstStyle/>
          <a:p>
            <a:pPr defTabSz="457200"/>
            <a:r>
              <a:rPr lang="en-US" sz="3600" b="1" dirty="0">
                <a:ln w="28575">
                  <a:noFill/>
                  <a:prstDash val="solid"/>
                </a:ln>
                <a:solidFill>
                  <a:srgbClr val="3C3C3C"/>
                </a:solidFill>
              </a:rPr>
              <a:t>Agua | </a:t>
            </a:r>
            <a:r>
              <a:rPr lang="en-US" sz="3600" b="1" dirty="0" err="1">
                <a:ln w="28575">
                  <a:noFill/>
                  <a:prstDash val="solid"/>
                </a:ln>
                <a:solidFill>
                  <a:srgbClr val="3C3C3C"/>
                </a:solidFill>
              </a:rPr>
              <a:t>Energía</a:t>
            </a:r>
            <a:r>
              <a:rPr lang="en-US" sz="3600" b="1" dirty="0">
                <a:ln w="28575">
                  <a:noFill/>
                  <a:prstDash val="solid"/>
                </a:ln>
                <a:solidFill>
                  <a:srgbClr val="3C3C3C"/>
                </a:solidFill>
              </a:rPr>
              <a:t> | </a:t>
            </a:r>
            <a:r>
              <a:rPr lang="en-US" sz="3600" b="1" dirty="0" err="1">
                <a:ln w="28575">
                  <a:noFill/>
                  <a:prstDash val="solid"/>
                </a:ln>
                <a:solidFill>
                  <a:srgbClr val="3C3C3C"/>
                </a:solidFill>
              </a:rPr>
              <a:t>Minerales</a:t>
            </a:r>
            <a:r>
              <a:rPr lang="en-US" sz="3600" b="1" dirty="0">
                <a:ln w="28575">
                  <a:noFill/>
                  <a:prstDash val="solid"/>
                </a:ln>
                <a:solidFill>
                  <a:srgbClr val="3C3C3C"/>
                </a:solidFill>
              </a:rPr>
              <a:t> | </a:t>
            </a:r>
            <a:r>
              <a:rPr lang="en-US" sz="3600" b="1" dirty="0" err="1">
                <a:ln w="28575">
                  <a:noFill/>
                  <a:prstDash val="solid"/>
                </a:ln>
                <a:solidFill>
                  <a:srgbClr val="3C3C3C"/>
                </a:solidFill>
              </a:rPr>
              <a:t>Ingeniería</a:t>
            </a:r>
            <a:r>
              <a:rPr lang="en-US" sz="3600" b="1" dirty="0">
                <a:ln w="28575">
                  <a:noFill/>
                  <a:prstDash val="solid"/>
                </a:ln>
                <a:solidFill>
                  <a:srgbClr val="3C3C3C"/>
                </a:solidFill>
              </a:rPr>
              <a:t>  </a:t>
            </a:r>
          </a:p>
        </p:txBody>
      </p:sp>
      <p:sp>
        <p:nvSpPr>
          <p:cNvPr id="6" name="TextBox 5"/>
          <p:cNvSpPr txBox="1"/>
          <p:nvPr/>
        </p:nvSpPr>
        <p:spPr>
          <a:xfrm>
            <a:off x="265171" y="4729722"/>
            <a:ext cx="7414979" cy="923330"/>
          </a:xfrm>
          <a:prstGeom prst="rect">
            <a:avLst/>
          </a:prstGeom>
          <a:noFill/>
        </p:spPr>
        <p:txBody>
          <a:bodyPr wrap="none" rtlCol="0">
            <a:spAutoFit/>
          </a:bodyPr>
          <a:lstStyle/>
          <a:p>
            <a:pPr defTabSz="457200"/>
            <a:r>
              <a:rPr lang="en-US" sz="5400" b="1" i="1" dirty="0" err="1">
                <a:ln w="0"/>
                <a:solidFill>
                  <a:sysClr val="windowText" lastClr="000000"/>
                </a:solidFill>
                <a:cs typeface="Arial" panose="020B0604020202020204" pitchFamily="34" charset="0"/>
              </a:rPr>
              <a:t>Invirtiendo</a:t>
            </a:r>
            <a:r>
              <a:rPr lang="en-US" sz="5400" b="1" i="1" dirty="0">
                <a:ln w="0"/>
                <a:solidFill>
                  <a:sysClr val="windowText" lastClr="000000"/>
                </a:solidFill>
                <a:cs typeface="Arial" panose="020B0604020202020204" pitchFamily="34" charset="0"/>
              </a:rPr>
              <a:t> </a:t>
            </a:r>
            <a:r>
              <a:rPr lang="en-US" sz="5400" b="1" i="1" dirty="0" err="1">
                <a:ln w="0"/>
                <a:solidFill>
                  <a:sysClr val="windowText" lastClr="000000"/>
                </a:solidFill>
                <a:cs typeface="Arial" panose="020B0604020202020204" pitchFamily="34" charset="0"/>
              </a:rPr>
              <a:t>En</a:t>
            </a:r>
            <a:r>
              <a:rPr lang="en-US" sz="5400" b="1" i="1" dirty="0">
                <a:ln w="0"/>
                <a:solidFill>
                  <a:sysClr val="windowText" lastClr="000000"/>
                </a:solidFill>
                <a:cs typeface="Arial" panose="020B0604020202020204" pitchFamily="34" charset="0"/>
              </a:rPr>
              <a:t> Lo </a:t>
            </a:r>
            <a:r>
              <a:rPr lang="en-US" sz="5400" b="1" i="1" dirty="0" err="1">
                <a:ln w="0"/>
                <a:solidFill>
                  <a:sysClr val="windowText" lastClr="000000"/>
                </a:solidFill>
                <a:cs typeface="Arial" panose="020B0604020202020204" pitchFamily="34" charset="0"/>
              </a:rPr>
              <a:t>Nuestro</a:t>
            </a:r>
            <a:endParaRPr lang="en-US" sz="5400" b="1" i="1" dirty="0">
              <a:ln w="0"/>
              <a:solidFill>
                <a:sysClr val="windowText" lastClr="000000"/>
              </a:solidFill>
              <a:cs typeface="Arial" panose="020B0604020202020204" pitchFamily="34" charset="0"/>
            </a:endParaRPr>
          </a:p>
        </p:txBody>
      </p:sp>
      <p:pic>
        <p:nvPicPr>
          <p:cNvPr id="7" name="Picture 2" descr="logo - Copy.png"/>
          <p:cNvPicPr>
            <a:picLocks noChangeAspect="1" noChangeArrowheads="1"/>
          </p:cNvPicPr>
          <p:nvPr/>
        </p:nvPicPr>
        <p:blipFill rotWithShape="1">
          <a:blip r:embed="rId3">
            <a:clrChange>
              <a:clrFrom>
                <a:srgbClr val="FFFEFD"/>
              </a:clrFrom>
              <a:clrTo>
                <a:srgbClr val="FFFEFD">
                  <a:alpha val="0"/>
                </a:srgbClr>
              </a:clrTo>
            </a:clrChange>
            <a:extLst>
              <a:ext uri="{28A0092B-C50C-407E-A947-70E740481C1C}">
                <a14:useLocalDpi xmlns:a14="http://schemas.microsoft.com/office/drawing/2010/main" val="0"/>
              </a:ext>
            </a:extLst>
          </a:blip>
          <a:srcRect b="31227"/>
          <a:stretch/>
        </p:blipFill>
        <p:spPr bwMode="auto">
          <a:xfrm>
            <a:off x="810369" y="1620806"/>
            <a:ext cx="7606501" cy="1000463"/>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p:nvSpPr>
        <p:spPr>
          <a:xfrm>
            <a:off x="8416870" y="1935956"/>
            <a:ext cx="578644" cy="128588"/>
          </a:xfrm>
          <a:prstGeom prst="rect">
            <a:avLst/>
          </a:prstGeom>
          <a:solidFill>
            <a:srgbClr val="8A6E48"/>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sz="1350">
              <a:solidFill>
                <a:srgbClr val="FFFFFF"/>
              </a:solidFill>
            </a:endParaRPr>
          </a:p>
        </p:txBody>
      </p:sp>
    </p:spTree>
    <p:extLst>
      <p:ext uri="{BB962C8B-B14F-4D97-AF65-F5344CB8AC3E}">
        <p14:creationId xmlns:p14="http://schemas.microsoft.com/office/powerpoint/2010/main" val="3698508649"/>
      </p:ext>
    </p:extLst>
  </p:cSld>
  <p:clrMapOvr>
    <a:masterClrMapping/>
  </p:clrMapOvr>
  <p:timing>
    <p:tnLst>
      <p:par>
        <p:cTn id="1" dur="indefinite" restart="never" nodeType="tmRoot"/>
      </p:par>
    </p:tnLst>
  </p:timing>
</p:sld>
</file>

<file path=ppt/theme/theme1.xml><?xml version="1.0" encoding="utf-8"?>
<a:theme xmlns:a="http://schemas.openxmlformats.org/drawingml/2006/main" name="1_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Arial"/>
        <a:ea typeface=""/>
        <a:cs typeface=""/>
      </a:majorFont>
      <a:minorFont>
        <a:latin typeface="Arial"/>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Arial"/>
        <a:ea typeface=""/>
        <a:cs typeface=""/>
      </a:majorFont>
      <a:minorFont>
        <a:latin typeface="Arial"/>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Arial"/>
        <a:ea typeface=""/>
        <a:cs typeface=""/>
      </a:majorFont>
      <a:minorFont>
        <a:latin typeface="Arial"/>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3_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Arial"/>
        <a:ea typeface=""/>
        <a:cs typeface=""/>
      </a:majorFont>
      <a:minorFont>
        <a:latin typeface="Arial"/>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17_Default Design">
  <a:themeElements>
    <a:clrScheme name="17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7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7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7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7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7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7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7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7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4_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Arial"/>
        <a:ea typeface=""/>
        <a:cs typeface=""/>
      </a:majorFont>
      <a:minorFont>
        <a:latin typeface="Arial"/>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5_Default Design">
  <a:themeElements>
    <a:clrScheme name="4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4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4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4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4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4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4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4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4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6_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Arial"/>
        <a:ea typeface=""/>
        <a:cs typeface=""/>
      </a:majorFont>
      <a:minorFont>
        <a:latin typeface="Arial"/>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7_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Arial"/>
        <a:ea typeface="MS Gothic"/>
        <a:cs typeface=""/>
      </a:majorFont>
      <a:minorFont>
        <a:latin typeface="Arial"/>
        <a:ea typeface="MS 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449263" rtl="0" eaLnBrk="0" fontAlgn="base" latinLnBrk="0" hangingPunct="0">
          <a:lnSpc>
            <a:spcPct val="100000"/>
          </a:lnSpc>
          <a:spcBef>
            <a:spcPct val="0"/>
          </a:spcBef>
          <a:spcAft>
            <a:spcPct val="0"/>
          </a:spcAft>
          <a:buClr>
            <a:srgbClr val="000000"/>
          </a:buClr>
          <a:buSzPct val="100000"/>
          <a:buFont typeface="Times New Roman" pitchFamily="18" charset="0"/>
          <a:buNone/>
          <a:tabLst/>
          <a:defRPr kumimoji="0" lang="en-GB" sz="2400" b="0" i="0" u="none" strike="noStrike" cap="none" normalizeH="0" baseline="0" smtClean="0">
            <a:ln>
              <a:noFill/>
            </a:ln>
            <a:solidFill>
              <a:schemeClr val="bg1"/>
            </a:solidFill>
            <a:effectLst/>
            <a:latin typeface="Times New Roman" pitchFamily="18" charset="0"/>
            <a:ea typeface="MS Gothic" pitchFamily="49" charset="-128"/>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449263" rtl="0" eaLnBrk="0" fontAlgn="base" latinLnBrk="0" hangingPunct="0">
          <a:lnSpc>
            <a:spcPct val="100000"/>
          </a:lnSpc>
          <a:spcBef>
            <a:spcPct val="0"/>
          </a:spcBef>
          <a:spcAft>
            <a:spcPct val="0"/>
          </a:spcAft>
          <a:buClr>
            <a:srgbClr val="000000"/>
          </a:buClr>
          <a:buSzPct val="100000"/>
          <a:buFont typeface="Times New Roman" pitchFamily="18" charset="0"/>
          <a:buNone/>
          <a:tabLst/>
          <a:defRPr kumimoji="0" lang="en-GB" sz="2400" b="0" i="0" u="none" strike="noStrike" cap="none" normalizeH="0" baseline="0" smtClean="0">
            <a:ln>
              <a:noFill/>
            </a:ln>
            <a:solidFill>
              <a:schemeClr val="bg1"/>
            </a:solidFill>
            <a:effectLst/>
            <a:latin typeface="Times New Roman" pitchFamily="18" charset="0"/>
            <a:ea typeface="MS Gothic" pitchFamily="49" charset="-128"/>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0_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Arial"/>
        <a:ea typeface="MS Gothic"/>
        <a:cs typeface=""/>
      </a:majorFont>
      <a:minorFont>
        <a:latin typeface="Arial"/>
        <a:ea typeface="MS 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449263" rtl="0" eaLnBrk="0" fontAlgn="base" latinLnBrk="0" hangingPunct="0">
          <a:lnSpc>
            <a:spcPct val="100000"/>
          </a:lnSpc>
          <a:spcBef>
            <a:spcPct val="0"/>
          </a:spcBef>
          <a:spcAft>
            <a:spcPct val="0"/>
          </a:spcAft>
          <a:buClr>
            <a:srgbClr val="000000"/>
          </a:buClr>
          <a:buSzPct val="100000"/>
          <a:buFont typeface="Times New Roman" pitchFamily="18" charset="0"/>
          <a:buNone/>
          <a:tabLst/>
          <a:defRPr kumimoji="0" lang="en-GB" sz="2400" b="0" i="0" u="none" strike="noStrike" cap="none" normalizeH="0" baseline="0" smtClean="0">
            <a:ln>
              <a:noFill/>
            </a:ln>
            <a:solidFill>
              <a:schemeClr val="bg1"/>
            </a:solidFill>
            <a:effectLst/>
            <a:latin typeface="Times New Roman" pitchFamily="18" charset="0"/>
            <a:ea typeface="MS Gothic" pitchFamily="49" charset="-128"/>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449263" rtl="0" eaLnBrk="0" fontAlgn="base" latinLnBrk="0" hangingPunct="0">
          <a:lnSpc>
            <a:spcPct val="100000"/>
          </a:lnSpc>
          <a:spcBef>
            <a:spcPct val="0"/>
          </a:spcBef>
          <a:spcAft>
            <a:spcPct val="0"/>
          </a:spcAft>
          <a:buClr>
            <a:srgbClr val="000000"/>
          </a:buClr>
          <a:buSzPct val="100000"/>
          <a:buFont typeface="Times New Roman" pitchFamily="18" charset="0"/>
          <a:buNone/>
          <a:tabLst/>
          <a:defRPr kumimoji="0" lang="en-GB" sz="2400" b="0" i="0" u="none" strike="noStrike" cap="none" normalizeH="0" baseline="0" smtClean="0">
            <a:ln>
              <a:noFill/>
            </a:ln>
            <a:solidFill>
              <a:schemeClr val="bg1"/>
            </a:solidFill>
            <a:effectLst/>
            <a:latin typeface="Times New Roman" pitchFamily="18" charset="0"/>
            <a:ea typeface="MS Gothic" pitchFamily="49" charset="-128"/>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11_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Arial"/>
        <a:ea typeface="MS Gothic"/>
        <a:cs typeface=""/>
      </a:majorFont>
      <a:minorFont>
        <a:latin typeface="Arial"/>
        <a:ea typeface="MS 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449263" rtl="0" eaLnBrk="0" fontAlgn="base" latinLnBrk="0" hangingPunct="0">
          <a:lnSpc>
            <a:spcPct val="100000"/>
          </a:lnSpc>
          <a:spcBef>
            <a:spcPct val="0"/>
          </a:spcBef>
          <a:spcAft>
            <a:spcPct val="0"/>
          </a:spcAft>
          <a:buClr>
            <a:srgbClr val="000000"/>
          </a:buClr>
          <a:buSzPct val="100000"/>
          <a:buFont typeface="Times New Roman" pitchFamily="18" charset="0"/>
          <a:buNone/>
          <a:tabLst/>
          <a:defRPr kumimoji="0" lang="en-GB" sz="2400" b="0" i="0" u="none" strike="noStrike" cap="none" normalizeH="0" baseline="0" smtClean="0">
            <a:ln>
              <a:noFill/>
            </a:ln>
            <a:solidFill>
              <a:schemeClr val="bg1"/>
            </a:solidFill>
            <a:effectLst/>
            <a:latin typeface="Times New Roman" pitchFamily="18" charset="0"/>
            <a:ea typeface="MS Gothic" pitchFamily="49" charset="-128"/>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449263" rtl="0" eaLnBrk="0" fontAlgn="base" latinLnBrk="0" hangingPunct="0">
          <a:lnSpc>
            <a:spcPct val="100000"/>
          </a:lnSpc>
          <a:spcBef>
            <a:spcPct val="0"/>
          </a:spcBef>
          <a:spcAft>
            <a:spcPct val="0"/>
          </a:spcAft>
          <a:buClr>
            <a:srgbClr val="000000"/>
          </a:buClr>
          <a:buSzPct val="100000"/>
          <a:buFont typeface="Times New Roman" pitchFamily="18" charset="0"/>
          <a:buNone/>
          <a:tabLst/>
          <a:defRPr kumimoji="0" lang="en-GB" sz="2400" b="0" i="0" u="none" strike="noStrike" cap="none" normalizeH="0" baseline="0" smtClean="0">
            <a:ln>
              <a:noFill/>
            </a:ln>
            <a:solidFill>
              <a:schemeClr val="bg1"/>
            </a:solidFill>
            <a:effectLst/>
            <a:latin typeface="Times New Roman" pitchFamily="18" charset="0"/>
            <a:ea typeface="MS Gothic" pitchFamily="49" charset="-128"/>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13_Default Design">
  <a:themeElements>
    <a:clrScheme name="4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4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4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4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4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4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4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4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4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14_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Arial"/>
        <a:ea typeface=""/>
        <a:cs typeface=""/>
      </a:majorFont>
      <a:minorFont>
        <a:latin typeface="Arial"/>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16_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Arial"/>
        <a:ea typeface=""/>
        <a:cs typeface=""/>
      </a:majorFont>
      <a:minorFont>
        <a:latin typeface="Arial"/>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19_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Arial"/>
        <a:ea typeface=""/>
        <a:cs typeface=""/>
      </a:majorFont>
      <a:minorFont>
        <a:latin typeface="Arial"/>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20_Default Design">
  <a:themeElements>
    <a:clrScheme name="12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2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2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2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2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2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2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2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2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21_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Arial"/>
        <a:ea typeface=""/>
        <a:cs typeface=""/>
      </a:majorFont>
      <a:minorFont>
        <a:latin typeface="Arial"/>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22_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Arial"/>
        <a:ea typeface=""/>
        <a:cs typeface=""/>
      </a:majorFont>
      <a:minorFont>
        <a:latin typeface="Arial"/>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23_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Arial"/>
        <a:ea typeface=""/>
        <a:cs typeface=""/>
      </a:majorFont>
      <a:minorFont>
        <a:latin typeface="Arial"/>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24_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Arial"/>
        <a:ea typeface=""/>
        <a:cs typeface=""/>
      </a:majorFont>
      <a:minorFont>
        <a:latin typeface="Arial"/>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25_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Arial"/>
        <a:ea typeface=""/>
        <a:cs typeface=""/>
      </a:majorFont>
      <a:minorFont>
        <a:latin typeface="Arial"/>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26_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Arial"/>
        <a:ea typeface=""/>
        <a:cs typeface=""/>
      </a:majorFont>
      <a:minorFont>
        <a:latin typeface="Arial"/>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27_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Arial"/>
        <a:ea typeface=""/>
        <a:cs typeface=""/>
      </a:majorFont>
      <a:minorFont>
        <a:latin typeface="Arial"/>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4.xml><?xml version="1.0" encoding="utf-8"?>
<a:theme xmlns:a="http://schemas.openxmlformats.org/drawingml/2006/main" name="28_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Arial"/>
        <a:ea typeface=""/>
        <a:cs typeface=""/>
      </a:majorFont>
      <a:minorFont>
        <a:latin typeface="Arial"/>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6.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7.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8.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9.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0.xml><?xml version="1.0" encoding="utf-8"?>
<a:theme xmlns:a="http://schemas.openxmlformats.org/drawingml/2006/main" name="PowerPoint-Template">
  <a:themeElements>
    <a:clrScheme name="Custom 1">
      <a:dk1>
        <a:srgbClr val="3C3C3C"/>
      </a:dk1>
      <a:lt1>
        <a:srgbClr val="FFFFFF"/>
      </a:lt1>
      <a:dk2>
        <a:srgbClr val="21242F"/>
      </a:dk2>
      <a:lt2>
        <a:srgbClr val="FFFFFF"/>
      </a:lt2>
      <a:accent1>
        <a:srgbClr val="21242F"/>
      </a:accent1>
      <a:accent2>
        <a:srgbClr val="C6484B"/>
      </a:accent2>
      <a:accent3>
        <a:srgbClr val="A6B5BF"/>
      </a:accent3>
      <a:accent4>
        <a:srgbClr val="575B66"/>
      </a:accent4>
      <a:accent5>
        <a:srgbClr val="777D8C"/>
      </a:accent5>
      <a:accent6>
        <a:srgbClr val="967D4C"/>
      </a:accent6>
      <a:hlink>
        <a:srgbClr val="C6484B"/>
      </a:hlink>
      <a:folHlink>
        <a:srgbClr val="A6B5BF"/>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dobra-upravená-4-3-final.pptx" id="{E1C7A393-DA29-4ED7-905F-3F5E9CE42603}" vid="{E7BFDE56-18B2-4788-A92A-A18867442A60}"/>
    </a:ext>
  </a:extLst>
</a:theme>
</file>

<file path=ppt/theme/theme31.xml><?xml version="1.0" encoding="utf-8"?>
<a:theme xmlns:a="http://schemas.openxmlformats.org/drawingml/2006/main" name="5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1493</TotalTime>
  <Words>4579</Words>
  <Application>Microsoft Office PowerPoint</Application>
  <PresentationFormat>Presentación en pantalla (4:3)</PresentationFormat>
  <Paragraphs>580</Paragraphs>
  <Slides>39</Slides>
  <Notes>39</Notes>
  <HiddenSlides>0</HiddenSlides>
  <MMClips>0</MMClips>
  <ScaleCrop>false</ScaleCrop>
  <HeadingPairs>
    <vt:vector size="6" baseType="variant">
      <vt:variant>
        <vt:lpstr>Tema</vt:lpstr>
      </vt:variant>
      <vt:variant>
        <vt:i4>31</vt:i4>
      </vt:variant>
      <vt:variant>
        <vt:lpstr>Servidores OLE incrustados</vt:lpstr>
      </vt:variant>
      <vt:variant>
        <vt:i4>1</vt:i4>
      </vt:variant>
      <vt:variant>
        <vt:lpstr>Títulos de diapositiva</vt:lpstr>
      </vt:variant>
      <vt:variant>
        <vt:i4>39</vt:i4>
      </vt:variant>
    </vt:vector>
  </HeadingPairs>
  <TitlesOfParts>
    <vt:vector size="71" baseType="lpstr">
      <vt:lpstr>1_Default Design</vt:lpstr>
      <vt:lpstr>Default Design</vt:lpstr>
      <vt:lpstr>2_Default Design</vt:lpstr>
      <vt:lpstr>3_Default Design</vt:lpstr>
      <vt:lpstr>17_Default Design</vt:lpstr>
      <vt:lpstr>4_Default Design</vt:lpstr>
      <vt:lpstr>5_Default Design</vt:lpstr>
      <vt:lpstr>6_Default Design</vt:lpstr>
      <vt:lpstr>7_Default Design</vt:lpstr>
      <vt:lpstr>10_Default Design</vt:lpstr>
      <vt:lpstr>11_Default Design</vt:lpstr>
      <vt:lpstr>13_Default Design</vt:lpstr>
      <vt:lpstr>14_Default Design</vt:lpstr>
      <vt:lpstr>16_Default Design</vt:lpstr>
      <vt:lpstr>19_Default Design</vt:lpstr>
      <vt:lpstr>20_Default Design</vt:lpstr>
      <vt:lpstr>21_Default Design</vt:lpstr>
      <vt:lpstr>22_Default Design</vt:lpstr>
      <vt:lpstr>23_Default Design</vt:lpstr>
      <vt:lpstr>24_Default Design</vt:lpstr>
      <vt:lpstr>25_Default Design</vt:lpstr>
      <vt:lpstr>26_Default Design</vt:lpstr>
      <vt:lpstr>27_Default Design</vt:lpstr>
      <vt:lpstr>28_Default Design</vt:lpstr>
      <vt:lpstr>Office Theme</vt:lpstr>
      <vt:lpstr>1_Office Theme</vt:lpstr>
      <vt:lpstr>2_Office Theme</vt:lpstr>
      <vt:lpstr>3_Office Theme</vt:lpstr>
      <vt:lpstr>4_Office Theme</vt:lpstr>
      <vt:lpstr>PowerPoint-Template</vt:lpstr>
      <vt:lpstr>5_Office Theme</vt:lpstr>
      <vt:lpstr>Visio.Drawing.6</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Balances de Agua Virtual</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Proceso de Separación Física propuesto</vt:lpstr>
      <vt:lpstr>Presentación de PowerPoint</vt:lpstr>
      <vt:lpstr>Presentación de PowerPoint</vt:lpstr>
      <vt:lpstr>Presentación de PowerPoint</vt:lpstr>
      <vt:lpstr>“La edad de las inversiones en infraestructura ha terminado”…”Estamos en la edad de tecnología y eficiencia”  - Dr. Peter Gleick The Pacific Institute</vt:lpstr>
      <vt:lpstr>Cuencas Priorizadas Mesa de Agua- MEPYD</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Huella de Agua ¿Cual es el concepto?</dc:title>
  <dc:creator>Robert Crowley</dc:creator>
  <cp:keywords>CAMIPE, Goldquest</cp:keywords>
  <cp:lastModifiedBy>Robert Crowley</cp:lastModifiedBy>
  <cp:revision>111</cp:revision>
  <dcterms:created xsi:type="dcterms:W3CDTF">2017-06-16T16:18:06Z</dcterms:created>
  <dcterms:modified xsi:type="dcterms:W3CDTF">2017-06-21T21:20:10Z</dcterms:modified>
  <cp:category>Goldquest</cp:category>
</cp:coreProperties>
</file>